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notesMasterIdLst>
    <p:notesMasterId r:id="rId16"/>
  </p:notesMasterIdLst>
  <p:handoutMasterIdLst>
    <p:handoutMasterId r:id="rId17"/>
  </p:handoutMasterIdLst>
  <p:sldIdLst>
    <p:sldId id="5284" r:id="rId5"/>
    <p:sldId id="2147472306" r:id="rId6"/>
    <p:sldId id="2147472300" r:id="rId7"/>
    <p:sldId id="2147472308" r:id="rId8"/>
    <p:sldId id="2147472307" r:id="rId9"/>
    <p:sldId id="2147472309" r:id="rId10"/>
    <p:sldId id="2147472321" r:id="rId11"/>
    <p:sldId id="2147472324" r:id="rId12"/>
    <p:sldId id="2147472326" r:id="rId13"/>
    <p:sldId id="2147472327" r:id="rId14"/>
    <p:sldId id="268" r:id="rId15"/>
  </p:sldIdLst>
  <p:sldSz cx="12190413" cy="6858000"/>
  <p:notesSz cx="6858000" cy="9144000"/>
  <p:defaultTextStyle>
    <a:defPPr lvl="0">
      <a:defRPr lang="en-GB"/>
    </a:defPPr>
    <a:lvl1pPr marL="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C35A927B-776C-45F5-985D-86AE5AA1B186}">
          <p14:sldIdLst>
            <p14:sldId id="5284"/>
            <p14:sldId id="2147472306"/>
            <p14:sldId id="2147472300"/>
            <p14:sldId id="2147472308"/>
            <p14:sldId id="2147472307"/>
            <p14:sldId id="2147472309"/>
            <p14:sldId id="2147472321"/>
            <p14:sldId id="2147472324"/>
            <p14:sldId id="2147472326"/>
            <p14:sldId id="214747232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43">
          <p15:clr>
            <a:srgbClr val="A4A3A4"/>
          </p15:clr>
        </p15:guide>
        <p15:guide id="2" orient="horz" pos="3681">
          <p15:clr>
            <a:srgbClr val="A4A3A4"/>
          </p15:clr>
        </p15:guide>
        <p15:guide id="3" orient="horz" pos="210" userDrawn="1">
          <p15:clr>
            <a:srgbClr val="A4A3A4"/>
          </p15:clr>
        </p15:guide>
        <p15:guide id="4" pos="370" userDrawn="1">
          <p15:clr>
            <a:srgbClr val="A4A3A4"/>
          </p15:clr>
        </p15:guide>
        <p15:guide id="5" pos="7403">
          <p15:clr>
            <a:srgbClr val="A4A3A4"/>
          </p15:clr>
        </p15:guide>
        <p15:guide id="6" pos="3838">
          <p15:clr>
            <a:srgbClr val="A4A3A4"/>
          </p15:clr>
        </p15:guide>
        <p15:guide id="7" orient="horz" pos="948">
          <p15:clr>
            <a:srgbClr val="A4A3A4"/>
          </p15:clr>
        </p15:guide>
        <p15:guide id="8" orient="horz" pos="3497">
          <p15:clr>
            <a:srgbClr val="A4A3A4"/>
          </p15:clr>
        </p15:guide>
        <p15:guide id="9" pos="74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378E18-92A5-AA87-80BF-27D5B497C9DA}" name="Czerniawski,  (Marek)" initials="C(" userId="S::pk90vq@insim.biz::bddf7469-af99-4f56-bf44-e1306644a0de" providerId="AD"/>
  <p188:author id="{7267E719-46BE-18C6-3DA4-0D0051864863}" name="Czerniawski,  (Marek)" initials="MC" userId="S::PK90VQ@insim.biz::bddf7469-af99-4f56-bf44-e1306644a0de" providerId="AD"/>
  <p188:author id="{5015291E-92FC-6166-6648-074399681374}" name="Aleksandra  Polakowska" initials="AP" userId="S::apolakowska@bluecloud.agency::cbaa447d-286e-4e4a-b5a6-e178b39a0017" providerId="AD"/>
  <p188:author id="{859EBC1F-B15C-F300-6AD9-F4D4BBF8DEF5}" name="Rożko,  (Ewelina)" initials="R(" userId="S::uc02iq@insim.biz::3cb7c9e8-7bf0-4bc4-a34c-dbbadddf4989" providerId="AD"/>
  <p188:author id="{87BC5028-F946-F0A2-25BA-B2A3E4550C7B}" name="Gość" initials="Go" userId="S::urn:spo:anon#c5af6ad6f1c2dd9774db1bd84531b6dc38efc6493aef7edfaf4440530fb02b0a::" providerId="AD"/>
  <p188:author id="{C840EB2F-6992-1A9C-61AD-79A4AACBF5E3}" name="Jung,  (Elżbieta)" initials="EJ" userId="S::AP17LG@INSIM.BIZ::568bd472-3bfc-4c78-8afc-b52e6cbe36cc" providerId="AD"/>
  <p188:author id="{F53F0D46-0B45-AF83-14B5-494902958D03}" name="Debis,  (Iwona)" initials="D(" userId="S::RU73NU@insim.biz::22b235d7-247b-4cbe-ae1e-6023f7685312" providerId="AD"/>
  <p188:author id="{79699257-0199-570E-5C30-965EE2A3E5D8}" name="srokowirowka@gmail.com" initials="sr" userId="S::urn:spo:guest#srokowirowka@gmail.com::" providerId="AD"/>
  <p188:author id="{F761CF5C-C6BB-F4ED-CEDB-F1B41B201E57}" name="Gość" initials="Go" userId="S::urn:spo:anon#50e2aba048a678fdab19ebc2166393b76f44ab56cc75e4cb28dc19e33f2b2ff9::" providerId="AD"/>
  <p188:author id="{CD8ED45E-BD76-C84E-F9AA-FF6928D3B1FB}" name="Rostek,  (Mateusz)" initials="R(" userId="S::dp93ou@insim.biz::fcd6a3ab-15c1-4f51-a0d6-b4fdb72f1cb3" providerId="AD"/>
  <p188:author id="{3E9B9383-795D-0FC7-08C4-2506CBAB6206}" name="Kwiatkowska,  (Anna)" initials="AK" userId="S::UR60AM@insim.biz::dee38dd3-3034-4c03-94f7-685012364193" providerId="AD"/>
  <p188:author id="{25194684-DD4B-78CD-3BD8-ED818FE5EDC5}" name="Majerkiewicz,  (Agnieszka)" initials="M(" userId="S::td04he@insim.biz::34e26c9f-d74d-411c-8207-3c40d84486be" providerId="AD"/>
  <p188:author id="{9FE9C788-1BE9-89A5-D603-34E2EAA8E6A3}" name="Jakub Nizio" initials="JN" userId="S::jnizio@bluecloud.agency::9b0be146-737c-4e67-ab0a-5c742f71414c" providerId="AD"/>
  <p188:author id="{480D168F-9F6D-C08B-EF6F-885DCFF561F5}" name="Kuźnicka,  (Hanna)" initials="K(" userId="S::zf28ni@insim.biz::b836b436-82b9-44ee-9739-1cf1ba32a92a" providerId="AD"/>
  <p188:author id="{1F1F5798-21A7-88D8-1B86-094CDDDAB59B}" name="Dixon,  (Małgorzata)" initials="MD" userId="S::OC96HC@insim.biz::24b45c02-ed4c-4274-8604-99bc9ca8e993" providerId="AD"/>
  <p188:author id="{32F177A6-9770-9698-0DFF-FE34B95E10E5}" name="Gość" initials="Go" userId="S::urn:spo:anon#64916b34685d821c390c80f2f5c3f0a8646e2af253504479ad4c1bf6847184ea::" providerId="AD"/>
  <p188:author id="{15DE90A7-32BF-DA50-D071-6381A7B04A07}" name="Wojewódzki,  (Przemysław)" initials="W(" userId="S::yb44is@insim.biz::870771e6-a591-45b5-bbf6-415ad3eb6bfb" providerId="AD"/>
  <p188:author id="{9BB579AF-9882-2F52-84B9-985C825FD3F2}" name="Gość" initials="Go" userId="S::urn:spo:anon#8ae0d92430a0a1ac5db737597037f86d21fad6f56f8d9bc749d0b5f752209451::" providerId="AD"/>
  <p188:author id="{8DABB1BF-EDF6-5498-CD5B-2F5C8C8A18B9}" name="Gość" initials="Go" userId="S::urn:spo:anon#ed8f62e3cf247cdb4d1df2aabcf8d26e9b5d7070e896251aa2d1281ac1306cb0::" providerId="AD"/>
  <p188:author id="{03EBA2C3-7D58-9685-283E-622A8CED69F7}" name="Gość" initials="Go" userId="S::urn:spo:anon#68461adfaa91a8a1d6dde1a3894a201dd0accdb97ead5fbe3d4a244a6c0fd09d::" providerId="AD"/>
  <p188:author id="{CE0898CE-2CF4-8EFF-E0E9-84F50AE03B1D}" name="Jung,  (Elżbieta)" initials="J(" userId="S::ap17lg@insim.biz::568bd472-3bfc-4c78-8afc-b52e6cbe36cc" providerId="AD"/>
  <p188:author id="{CFC46CD0-E621-DA67-E712-88ED5F83EAD8}" name="Gość" initials="Go" userId="S::urn:spo:anon#e962fbad5009baf5967a909f35a964919c386bd71c7712df69e4010133889e02::" providerId="AD"/>
  <p188:author id="{F5BBEEE0-88B2-F90A-A98A-1C855EE3A01B}" name="Gość" initials="Go" userId="S::urn:spo:anon#6fbe77c671069077b76f71510154b11011a72aea769badea9f9bcb43abc24bd8::" providerId="AD"/>
  <p188:author id="{4964C4E2-17AE-0AEE-72FE-23AF03E049DB}" name="Kuźnicka,  (Hanna)" initials="K(" userId="S::ZF28NI@INSIM.BIZ::b836b436-82b9-44ee-9739-1cf1ba32a92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wandowska,  (Liliana)" initials="L(" lastIdx="1" clrIdx="0">
    <p:extLst>
      <p:ext uri="{19B8F6BF-5375-455C-9EA6-DF929625EA0E}">
        <p15:presenceInfo xmlns:p15="http://schemas.microsoft.com/office/powerpoint/2012/main" userId="S::BB47CO@insim.biz::71e4c3d0-ea97-427d-9431-64d9658b87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F7640-9999-478F-BC25-A96959F133CD}" v="118" dt="2025-08-20T13:14:42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943"/>
        <p:guide orient="horz" pos="3681"/>
        <p:guide orient="horz" pos="210"/>
        <p:guide pos="370"/>
        <p:guide pos="7403"/>
        <p:guide pos="3838"/>
        <p:guide orient="horz" pos="948"/>
        <p:guide orient="horz" pos="3497"/>
        <p:guide pos="74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7AD2-5FF1-481E-BA17-92A87AC9FFEC}" type="datetimeFigureOut">
              <a:rPr lang="en-GB" smtClean="0"/>
              <a:pPr/>
              <a:t>02/09/2025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68DBD-8C7D-4F2D-8505-D01A3BC55E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654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en-GB" smtClean="0"/>
              <a:pPr/>
              <a:t>02/09/2025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err="1"/>
              <a:t>Klik</a:t>
            </a:r>
            <a:r>
              <a:rPr lang="en-GB"/>
              <a:t> om de </a:t>
            </a:r>
            <a:r>
              <a:rPr lang="en-GB" err="1"/>
              <a:t>modelstijlen</a:t>
            </a:r>
            <a:r>
              <a:rPr lang="en-GB"/>
              <a:t> </a:t>
            </a:r>
            <a:r>
              <a:rPr lang="en-GB" err="1"/>
              <a:t>te</a:t>
            </a:r>
            <a:r>
              <a:rPr lang="en-GB"/>
              <a:t> </a:t>
            </a:r>
            <a:r>
              <a:rPr lang="en-GB" err="1"/>
              <a:t>bewerken</a:t>
            </a:r>
            <a:endParaRPr lang="en-GB"/>
          </a:p>
          <a:p>
            <a:pPr lvl="1"/>
            <a:r>
              <a:rPr lang="en-GB" err="1"/>
              <a:t>Tweede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Derde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Vierde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Vijfde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03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336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Closing</a:t>
            </a:r>
            <a:r>
              <a:rPr lang="en-GB" baseline="0"/>
              <a:t> slide</a:t>
            </a:r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76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 noSelect="1" noChangeAspect="1"/>
          </p:cNvSpPr>
          <p:nvPr>
            <p:ph type="pic" sz="quarter" idx="17" hasCustomPrompt="1"/>
          </p:nvPr>
        </p:nvSpPr>
        <p:spPr bwMode="gray">
          <a:xfrm>
            <a:off x="367200" y="367200"/>
            <a:ext cx="12384000" cy="5960209"/>
          </a:xfrm>
          <a:custGeom>
            <a:avLst/>
            <a:gdLst>
              <a:gd name="connsiteX0" fmla="*/ 12378520 w 12384000"/>
              <a:gd name="connsiteY0" fmla="*/ 5946973 h 5960209"/>
              <a:gd name="connsiteX1" fmla="*/ 12384000 w 12384000"/>
              <a:gd name="connsiteY1" fmla="*/ 5946973 h 5960209"/>
              <a:gd name="connsiteX2" fmla="*/ 12384000 w 12384000"/>
              <a:gd name="connsiteY2" fmla="*/ 5960209 h 5960209"/>
              <a:gd name="connsiteX3" fmla="*/ 12378520 w 12384000"/>
              <a:gd name="connsiteY3" fmla="*/ 5960209 h 5960209"/>
              <a:gd name="connsiteX4" fmla="*/ 0 w 12384000"/>
              <a:gd name="connsiteY4" fmla="*/ 0 h 5960209"/>
              <a:gd name="connsiteX5" fmla="*/ 11495200 w 12384000"/>
              <a:gd name="connsiteY5" fmla="*/ 0 h 5960209"/>
              <a:gd name="connsiteX6" fmla="*/ 11495200 w 12384000"/>
              <a:gd name="connsiteY6" fmla="*/ 5960209 h 5960209"/>
              <a:gd name="connsiteX7" fmla="*/ 0 w 12384000"/>
              <a:gd name="connsiteY7" fmla="*/ 5960209 h 5960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84000" h="5960209">
                <a:moveTo>
                  <a:pt x="12378520" y="5946973"/>
                </a:moveTo>
                <a:lnTo>
                  <a:pt x="12384000" y="5946973"/>
                </a:lnTo>
                <a:lnTo>
                  <a:pt x="12384000" y="5960209"/>
                </a:lnTo>
                <a:lnTo>
                  <a:pt x="12378520" y="5960209"/>
                </a:lnTo>
                <a:close/>
                <a:moveTo>
                  <a:pt x="0" y="0"/>
                </a:moveTo>
                <a:lnTo>
                  <a:pt x="11495200" y="0"/>
                </a:lnTo>
                <a:lnTo>
                  <a:pt x="11495200" y="5960209"/>
                </a:lnTo>
                <a:lnTo>
                  <a:pt x="0" y="596020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GB"/>
              <a:t>Picture</a:t>
            </a:r>
          </a:p>
        </p:txBody>
      </p:sp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479938" y="1051433"/>
            <a:ext cx="5759250" cy="1944000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4800"/>
            </a:lvl1pPr>
          </a:lstStyle>
          <a:p>
            <a:r>
              <a:rPr lang="en-GB" noProof="1"/>
              <a:t>Title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479938" y="3136392"/>
            <a:ext cx="5759250" cy="566928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1"/>
              <a:t>Subtitle and extra presentation information</a:t>
            </a:r>
          </a:p>
        </p:txBody>
      </p:sp>
      <p:sp>
        <p:nvSpPr>
          <p:cNvPr id="9" name="Tijdelijke aanduiding voor tekst 8"/>
          <p:cNvSpPr>
            <a:spLocks noGrp="1" noSelect="1"/>
          </p:cNvSpPr>
          <p:nvPr>
            <p:ph type="body" sz="quarter" idx="18" hasCustomPrompt="1"/>
          </p:nvPr>
        </p:nvSpPr>
        <p:spPr bwMode="gray">
          <a:xfrm>
            <a:off x="6092824" y="6253200"/>
            <a:ext cx="5724000" cy="284400"/>
          </a:xfrm>
        </p:spPr>
        <p:txBody>
          <a:bodyPr/>
          <a:lstStyle>
            <a:lvl1pPr marL="0" indent="0" algn="r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[tag line]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 noProof="1"/>
              <a:t>Title</a:t>
            </a:r>
          </a:p>
        </p:txBody>
      </p:sp>
      <p:sp>
        <p:nvSpPr>
          <p:cNvPr id="7" name="Tijdelijke aanduiding voor dianummer 6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jdelijke aanduiding voor afbeelding 4"/>
          <p:cNvSpPr>
            <a:spLocks noGrp="1" noSelect="1"/>
          </p:cNvSpPr>
          <p:nvPr>
            <p:ph type="pic" sz="quarter" idx="17" hasCustomPrompt="1"/>
          </p:nvPr>
        </p:nvSpPr>
        <p:spPr bwMode="gray">
          <a:xfrm>
            <a:off x="367200" y="1591200"/>
            <a:ext cx="11444400" cy="40392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60841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 noSelect="1"/>
          </p:cNvSpPr>
          <p:nvPr>
            <p:ph type="pic" sz="quarter" idx="10" hasCustomPrompt="1"/>
          </p:nvPr>
        </p:nvSpPr>
        <p:spPr bwMode="gray">
          <a:xfrm>
            <a:off x="0" y="0"/>
            <a:ext cx="12190413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Picture</a:t>
            </a:r>
          </a:p>
        </p:txBody>
      </p:sp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1017468" y="763200"/>
            <a:ext cx="10193873" cy="608400"/>
          </a:xfrm>
          <a:prstGeom prst="roundRect">
            <a:avLst>
              <a:gd name="adj" fmla="val 7649"/>
            </a:avLst>
          </a:prstGeom>
          <a:solidFill>
            <a:schemeClr val="bg1"/>
          </a:solidFill>
        </p:spPr>
        <p:txBody>
          <a:bodyPr lIns="108000" rIns="108000"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4588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4" name="Tijdelijke aanduiding voor grafiek 3"/>
          <p:cNvSpPr>
            <a:spLocks noGrp="1" noSelect="1"/>
          </p:cNvSpPr>
          <p:nvPr>
            <p:ph type="chart" sz="quarter" idx="12" hasCustomPrompt="1"/>
          </p:nvPr>
        </p:nvSpPr>
        <p:spPr bwMode="gray">
          <a:xfrm>
            <a:off x="445534" y="1497600"/>
            <a:ext cx="11304000" cy="40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Chart</a:t>
            </a:r>
          </a:p>
        </p:txBody>
      </p:sp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  <p:grpSp>
        <p:nvGrpSpPr>
          <p:cNvPr id="21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2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5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6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8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29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30" name="Groep 29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31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2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7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4798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 noSelect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jdelijke aanduiding voor grafiek 4"/>
          <p:cNvSpPr>
            <a:spLocks noGrp="1" noSelect="1"/>
          </p:cNvSpPr>
          <p:nvPr>
            <p:ph type="chart" sz="quarter" idx="17"/>
          </p:nvPr>
        </p:nvSpPr>
        <p:spPr bwMode="gray">
          <a:xfrm>
            <a:off x="6241534" y="1497600"/>
            <a:ext cx="5508000" cy="40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pl-PL"/>
              <a:t>Kliknij ikonę, aby dodać wykres</a:t>
            </a:r>
            <a:endParaRPr lang="en-GB"/>
          </a:p>
        </p:txBody>
      </p:sp>
      <p:sp>
        <p:nvSpPr>
          <p:cNvPr id="12" name="Tijdelijke aanduiding voor grafiek 4"/>
          <p:cNvSpPr>
            <a:spLocks noGrp="1" noSelect="1"/>
          </p:cNvSpPr>
          <p:nvPr>
            <p:ph type="chart" sz="quarter" idx="18"/>
          </p:nvPr>
        </p:nvSpPr>
        <p:spPr bwMode="gray">
          <a:xfrm>
            <a:off x="445533" y="1497600"/>
            <a:ext cx="5508000" cy="40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pl-PL"/>
              <a:t>Kliknij ikonę, aby dodać wykres</a:t>
            </a:r>
            <a:endParaRPr lang="en-GB"/>
          </a:p>
        </p:txBody>
      </p:sp>
      <p:sp>
        <p:nvSpPr>
          <p:cNvPr id="6" name="Titel 5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445534" y="246063"/>
            <a:ext cx="1130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  <p:grpSp>
        <p:nvGrpSpPr>
          <p:cNvPr id="22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3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7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9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30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31" name="Groep 30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32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7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8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4328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jdelijke aanduiding voor tabel 4"/>
          <p:cNvSpPr>
            <a:spLocks noGrp="1" noSelect="1"/>
          </p:cNvSpPr>
          <p:nvPr>
            <p:ph type="tbl" sz="quarter" idx="12" hasCustomPrompt="1"/>
          </p:nvPr>
        </p:nvSpPr>
        <p:spPr bwMode="gray">
          <a:xfrm>
            <a:off x="445534" y="1497600"/>
            <a:ext cx="11304000" cy="40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Table</a:t>
            </a:r>
          </a:p>
        </p:txBody>
      </p:sp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  <p:grpSp>
        <p:nvGrpSpPr>
          <p:cNvPr id="28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9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8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19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1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22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23" name="Groep 22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24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27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2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7920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2"/>
          <p:cNvGrpSpPr>
            <a:grpSpLocks noSelect="1" noChangeAspect="1"/>
          </p:cNvGrpSpPr>
          <p:nvPr/>
        </p:nvGrpSpPr>
        <p:grpSpPr bwMode="gray">
          <a:xfrm>
            <a:off x="2117" y="0"/>
            <a:ext cx="12187767" cy="6858000"/>
            <a:chOff x="1" y="0"/>
            <a:chExt cx="5758" cy="3240"/>
          </a:xfrm>
        </p:grpSpPr>
        <p:sp>
          <p:nvSpPr>
            <p:cNvPr id="15" name="Freeform 23"/>
            <p:cNvSpPr>
              <a:spLocks noSelect="1"/>
            </p:cNvSpPr>
            <p:nvPr/>
          </p:nvSpPr>
          <p:spPr bwMode="gray">
            <a:xfrm>
              <a:off x="1" y="0"/>
              <a:ext cx="5758" cy="3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0"/>
                </a:cxn>
                <a:cxn ang="0">
                  <a:pos x="7680" y="4320"/>
                </a:cxn>
                <a:cxn ang="0">
                  <a:pos x="7680" y="0"/>
                </a:cxn>
                <a:cxn ang="0">
                  <a:pos x="0" y="0"/>
                </a:cxn>
                <a:cxn ang="0">
                  <a:pos x="2798" y="2650"/>
                </a:cxn>
                <a:cxn ang="0">
                  <a:pos x="2551" y="2710"/>
                </a:cxn>
                <a:cxn ang="0">
                  <a:pos x="2030" y="2248"/>
                </a:cxn>
                <a:cxn ang="0">
                  <a:pos x="2315" y="1980"/>
                </a:cxn>
                <a:cxn ang="0">
                  <a:pos x="2363" y="1980"/>
                </a:cxn>
                <a:cxn ang="0">
                  <a:pos x="2777" y="1980"/>
                </a:cxn>
                <a:cxn ang="0">
                  <a:pos x="2706" y="2332"/>
                </a:cxn>
                <a:cxn ang="0">
                  <a:pos x="2528" y="2063"/>
                </a:cxn>
                <a:cxn ang="0">
                  <a:pos x="2502" y="2048"/>
                </a:cxn>
                <a:cxn ang="0">
                  <a:pos x="2363" y="2048"/>
                </a:cxn>
                <a:cxn ang="0">
                  <a:pos x="2356" y="2048"/>
                </a:cxn>
                <a:cxn ang="0">
                  <a:pos x="2336" y="2064"/>
                </a:cxn>
                <a:cxn ang="0">
                  <a:pos x="2332" y="2084"/>
                </a:cxn>
                <a:cxn ang="0">
                  <a:pos x="2332" y="2084"/>
                </a:cxn>
                <a:cxn ang="0">
                  <a:pos x="2259" y="2446"/>
                </a:cxn>
                <a:cxn ang="0">
                  <a:pos x="2272" y="2464"/>
                </a:cxn>
                <a:cxn ang="0">
                  <a:pos x="2362" y="2464"/>
                </a:cxn>
                <a:cxn ang="0">
                  <a:pos x="2379" y="2464"/>
                </a:cxn>
                <a:cxn ang="0">
                  <a:pos x="2399" y="2447"/>
                </a:cxn>
                <a:cxn ang="0">
                  <a:pos x="2440" y="2244"/>
                </a:cxn>
                <a:cxn ang="0">
                  <a:pos x="2453" y="2180"/>
                </a:cxn>
                <a:cxn ang="0">
                  <a:pos x="2631" y="2449"/>
                </a:cxn>
                <a:cxn ang="0">
                  <a:pos x="2657" y="2464"/>
                </a:cxn>
                <a:cxn ang="0">
                  <a:pos x="2803" y="2464"/>
                </a:cxn>
                <a:cxn ang="0">
                  <a:pos x="2823" y="2447"/>
                </a:cxn>
                <a:cxn ang="0">
                  <a:pos x="2853" y="2301"/>
                </a:cxn>
                <a:cxn ang="0">
                  <a:pos x="2907" y="2037"/>
                </a:cxn>
                <a:cxn ang="0">
                  <a:pos x="2901" y="2006"/>
                </a:cxn>
                <a:cxn ang="0">
                  <a:pos x="2812" y="1867"/>
                </a:cxn>
                <a:cxn ang="0">
                  <a:pos x="2786" y="1852"/>
                </a:cxn>
                <a:cxn ang="0">
                  <a:pos x="2365" y="1852"/>
                </a:cxn>
                <a:cxn ang="0">
                  <a:pos x="2137" y="1852"/>
                </a:cxn>
                <a:cxn ang="0">
                  <a:pos x="2135" y="1819"/>
                </a:cxn>
                <a:cxn ang="0">
                  <a:pos x="2551" y="1626"/>
                </a:cxn>
                <a:cxn ang="0">
                  <a:pos x="2644" y="1634"/>
                </a:cxn>
                <a:cxn ang="0">
                  <a:pos x="3016" y="1889"/>
                </a:cxn>
                <a:cxn ang="0">
                  <a:pos x="3093" y="2168"/>
                </a:cxn>
                <a:cxn ang="0">
                  <a:pos x="2798" y="2650"/>
                </a:cxn>
              </a:cxnLst>
              <a:rect l="0" t="0" r="r" b="b"/>
              <a:pathLst>
                <a:path w="7680" h="4320">
                  <a:moveTo>
                    <a:pt x="0" y="0"/>
                  </a:moveTo>
                  <a:cubicBezTo>
                    <a:pt x="0" y="4320"/>
                    <a:pt x="0" y="4320"/>
                    <a:pt x="0" y="4320"/>
                  </a:cubicBezTo>
                  <a:cubicBezTo>
                    <a:pt x="7680" y="4320"/>
                    <a:pt x="7680" y="4320"/>
                    <a:pt x="7680" y="432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  <a:moveTo>
                    <a:pt x="2798" y="2650"/>
                  </a:moveTo>
                  <a:cubicBezTo>
                    <a:pt x="2724" y="2688"/>
                    <a:pt x="2640" y="2710"/>
                    <a:pt x="2551" y="2710"/>
                  </a:cubicBezTo>
                  <a:cubicBezTo>
                    <a:pt x="2240" y="2710"/>
                    <a:pt x="2030" y="2453"/>
                    <a:pt x="2030" y="2248"/>
                  </a:cubicBezTo>
                  <a:cubicBezTo>
                    <a:pt x="2030" y="2046"/>
                    <a:pt x="2169" y="1980"/>
                    <a:pt x="2315" y="1980"/>
                  </a:cubicBezTo>
                  <a:cubicBezTo>
                    <a:pt x="2363" y="1980"/>
                    <a:pt x="2363" y="1980"/>
                    <a:pt x="2363" y="1980"/>
                  </a:cubicBezTo>
                  <a:cubicBezTo>
                    <a:pt x="2777" y="1980"/>
                    <a:pt x="2777" y="1980"/>
                    <a:pt x="2777" y="1980"/>
                  </a:cubicBezTo>
                  <a:cubicBezTo>
                    <a:pt x="2706" y="2332"/>
                    <a:pt x="2706" y="2332"/>
                    <a:pt x="2706" y="2332"/>
                  </a:cubicBezTo>
                  <a:cubicBezTo>
                    <a:pt x="2528" y="2063"/>
                    <a:pt x="2528" y="2063"/>
                    <a:pt x="2528" y="2063"/>
                  </a:cubicBezTo>
                  <a:cubicBezTo>
                    <a:pt x="2523" y="2055"/>
                    <a:pt x="2511" y="2048"/>
                    <a:pt x="2502" y="2048"/>
                  </a:cubicBezTo>
                  <a:cubicBezTo>
                    <a:pt x="2363" y="2048"/>
                    <a:pt x="2363" y="2048"/>
                    <a:pt x="2363" y="2048"/>
                  </a:cubicBezTo>
                  <a:cubicBezTo>
                    <a:pt x="2356" y="2048"/>
                    <a:pt x="2356" y="2048"/>
                    <a:pt x="2356" y="2048"/>
                  </a:cubicBezTo>
                  <a:cubicBezTo>
                    <a:pt x="2347" y="2048"/>
                    <a:pt x="2338" y="2055"/>
                    <a:pt x="2336" y="2064"/>
                  </a:cubicBezTo>
                  <a:cubicBezTo>
                    <a:pt x="2332" y="2084"/>
                    <a:pt x="2332" y="2084"/>
                    <a:pt x="2332" y="2084"/>
                  </a:cubicBezTo>
                  <a:cubicBezTo>
                    <a:pt x="2332" y="2084"/>
                    <a:pt x="2332" y="2084"/>
                    <a:pt x="2332" y="2084"/>
                  </a:cubicBezTo>
                  <a:cubicBezTo>
                    <a:pt x="2259" y="2446"/>
                    <a:pt x="2259" y="2446"/>
                    <a:pt x="2259" y="2446"/>
                  </a:cubicBezTo>
                  <a:cubicBezTo>
                    <a:pt x="2257" y="2455"/>
                    <a:pt x="2263" y="2464"/>
                    <a:pt x="2272" y="2464"/>
                  </a:cubicBezTo>
                  <a:cubicBezTo>
                    <a:pt x="2362" y="2464"/>
                    <a:pt x="2362" y="2464"/>
                    <a:pt x="2362" y="2464"/>
                  </a:cubicBezTo>
                  <a:cubicBezTo>
                    <a:pt x="2379" y="2464"/>
                    <a:pt x="2379" y="2464"/>
                    <a:pt x="2379" y="2464"/>
                  </a:cubicBezTo>
                  <a:cubicBezTo>
                    <a:pt x="2388" y="2464"/>
                    <a:pt x="2397" y="2456"/>
                    <a:pt x="2399" y="2447"/>
                  </a:cubicBezTo>
                  <a:cubicBezTo>
                    <a:pt x="2440" y="2244"/>
                    <a:pt x="2440" y="2244"/>
                    <a:pt x="2440" y="2244"/>
                  </a:cubicBezTo>
                  <a:cubicBezTo>
                    <a:pt x="2453" y="2180"/>
                    <a:pt x="2453" y="2180"/>
                    <a:pt x="2453" y="2180"/>
                  </a:cubicBezTo>
                  <a:cubicBezTo>
                    <a:pt x="2631" y="2449"/>
                    <a:pt x="2631" y="2449"/>
                    <a:pt x="2631" y="2449"/>
                  </a:cubicBezTo>
                  <a:cubicBezTo>
                    <a:pt x="2636" y="2457"/>
                    <a:pt x="2648" y="2464"/>
                    <a:pt x="2657" y="2464"/>
                  </a:cubicBezTo>
                  <a:cubicBezTo>
                    <a:pt x="2803" y="2464"/>
                    <a:pt x="2803" y="2464"/>
                    <a:pt x="2803" y="2464"/>
                  </a:cubicBezTo>
                  <a:cubicBezTo>
                    <a:pt x="2812" y="2464"/>
                    <a:pt x="2822" y="2456"/>
                    <a:pt x="2823" y="2447"/>
                  </a:cubicBezTo>
                  <a:cubicBezTo>
                    <a:pt x="2853" y="2301"/>
                    <a:pt x="2853" y="2301"/>
                    <a:pt x="2853" y="2301"/>
                  </a:cubicBezTo>
                  <a:cubicBezTo>
                    <a:pt x="2907" y="2037"/>
                    <a:pt x="2907" y="2037"/>
                    <a:pt x="2907" y="2037"/>
                  </a:cubicBezTo>
                  <a:cubicBezTo>
                    <a:pt x="2909" y="2028"/>
                    <a:pt x="2906" y="2014"/>
                    <a:pt x="2901" y="2006"/>
                  </a:cubicBezTo>
                  <a:cubicBezTo>
                    <a:pt x="2812" y="1867"/>
                    <a:pt x="2812" y="1867"/>
                    <a:pt x="2812" y="1867"/>
                  </a:cubicBezTo>
                  <a:cubicBezTo>
                    <a:pt x="2807" y="1859"/>
                    <a:pt x="2796" y="1852"/>
                    <a:pt x="2786" y="1852"/>
                  </a:cubicBezTo>
                  <a:cubicBezTo>
                    <a:pt x="2365" y="1852"/>
                    <a:pt x="2365" y="1852"/>
                    <a:pt x="2365" y="1852"/>
                  </a:cubicBezTo>
                  <a:cubicBezTo>
                    <a:pt x="2137" y="1852"/>
                    <a:pt x="2137" y="1852"/>
                    <a:pt x="2137" y="1852"/>
                  </a:cubicBezTo>
                  <a:cubicBezTo>
                    <a:pt x="2113" y="1852"/>
                    <a:pt x="2116" y="1843"/>
                    <a:pt x="2135" y="1819"/>
                  </a:cubicBezTo>
                  <a:cubicBezTo>
                    <a:pt x="2235" y="1701"/>
                    <a:pt x="2384" y="1626"/>
                    <a:pt x="2551" y="1626"/>
                  </a:cubicBezTo>
                  <a:cubicBezTo>
                    <a:pt x="2583" y="1626"/>
                    <a:pt x="2614" y="1629"/>
                    <a:pt x="2644" y="1634"/>
                  </a:cubicBezTo>
                  <a:cubicBezTo>
                    <a:pt x="2802" y="1661"/>
                    <a:pt x="2936" y="1757"/>
                    <a:pt x="3016" y="1889"/>
                  </a:cubicBezTo>
                  <a:cubicBezTo>
                    <a:pt x="3064" y="1971"/>
                    <a:pt x="3093" y="2066"/>
                    <a:pt x="3093" y="2168"/>
                  </a:cubicBezTo>
                  <a:cubicBezTo>
                    <a:pt x="3093" y="2378"/>
                    <a:pt x="2973" y="2560"/>
                    <a:pt x="2798" y="265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24"/>
            <p:cNvSpPr>
              <a:spLocks noSelect="1"/>
            </p:cNvSpPr>
            <p:nvPr/>
          </p:nvSpPr>
          <p:spPr bwMode="gray">
            <a:xfrm>
              <a:off x="2492" y="1331"/>
              <a:ext cx="1280" cy="232"/>
            </a:xfrm>
            <a:custGeom>
              <a:avLst/>
              <a:gdLst/>
              <a:ahLst/>
              <a:cxnLst>
                <a:cxn ang="0">
                  <a:pos x="913" y="197"/>
                </a:cxn>
                <a:cxn ang="0">
                  <a:pos x="863" y="197"/>
                </a:cxn>
                <a:cxn ang="0">
                  <a:pos x="811" y="269"/>
                </a:cxn>
                <a:cxn ang="0">
                  <a:pos x="48" y="298"/>
                </a:cxn>
                <a:cxn ang="0">
                  <a:pos x="134" y="175"/>
                </a:cxn>
                <a:cxn ang="0">
                  <a:pos x="176" y="305"/>
                </a:cxn>
                <a:cxn ang="0">
                  <a:pos x="109" y="85"/>
                </a:cxn>
                <a:cxn ang="0">
                  <a:pos x="37" y="90"/>
                </a:cxn>
                <a:cxn ang="0">
                  <a:pos x="0" y="298"/>
                </a:cxn>
                <a:cxn ang="0">
                  <a:pos x="996" y="305"/>
                </a:cxn>
                <a:cxn ang="0">
                  <a:pos x="1050" y="129"/>
                </a:cxn>
                <a:cxn ang="0">
                  <a:pos x="1094" y="305"/>
                </a:cxn>
                <a:cxn ang="0">
                  <a:pos x="1136" y="168"/>
                </a:cxn>
                <a:cxn ang="0">
                  <a:pos x="997" y="96"/>
                </a:cxn>
                <a:cxn ang="0">
                  <a:pos x="954" y="96"/>
                </a:cxn>
                <a:cxn ang="0">
                  <a:pos x="996" y="305"/>
                </a:cxn>
                <a:cxn ang="0">
                  <a:pos x="367" y="200"/>
                </a:cxn>
                <a:cxn ang="0">
                  <a:pos x="321" y="126"/>
                </a:cxn>
                <a:cxn ang="0">
                  <a:pos x="312" y="310"/>
                </a:cxn>
                <a:cxn ang="0">
                  <a:pos x="379" y="305"/>
                </a:cxn>
                <a:cxn ang="0">
                  <a:pos x="415" y="96"/>
                </a:cxn>
                <a:cxn ang="0">
                  <a:pos x="375" y="96"/>
                </a:cxn>
                <a:cxn ang="0">
                  <a:pos x="1275" y="126"/>
                </a:cxn>
                <a:cxn ang="0">
                  <a:pos x="1276" y="269"/>
                </a:cxn>
                <a:cxn ang="0">
                  <a:pos x="1266" y="85"/>
                </a:cxn>
                <a:cxn ang="0">
                  <a:pos x="1323" y="277"/>
                </a:cxn>
                <a:cxn ang="0">
                  <a:pos x="1363" y="305"/>
                </a:cxn>
                <a:cxn ang="0">
                  <a:pos x="1363" y="90"/>
                </a:cxn>
                <a:cxn ang="0">
                  <a:pos x="1326" y="115"/>
                </a:cxn>
                <a:cxn ang="0">
                  <a:pos x="618" y="100"/>
                </a:cxn>
                <a:cxn ang="0">
                  <a:pos x="660" y="305"/>
                </a:cxn>
                <a:cxn ang="0">
                  <a:pos x="660" y="90"/>
                </a:cxn>
                <a:cxn ang="0">
                  <a:pos x="1421" y="11"/>
                </a:cxn>
                <a:cxn ang="0">
                  <a:pos x="1463" y="305"/>
                </a:cxn>
                <a:cxn ang="0">
                  <a:pos x="1463" y="1"/>
                </a:cxn>
                <a:cxn ang="0">
                  <a:pos x="642" y="6"/>
                </a:cxn>
                <a:cxn ang="0">
                  <a:pos x="670" y="34"/>
                </a:cxn>
                <a:cxn ang="0">
                  <a:pos x="539" y="270"/>
                </a:cxn>
                <a:cxn ang="0">
                  <a:pos x="563" y="129"/>
                </a:cxn>
                <a:cxn ang="0">
                  <a:pos x="563" y="90"/>
                </a:cxn>
                <a:cxn ang="0">
                  <a:pos x="512" y="27"/>
                </a:cxn>
                <a:cxn ang="0">
                  <a:pos x="470" y="250"/>
                </a:cxn>
                <a:cxn ang="0">
                  <a:pos x="573" y="296"/>
                </a:cxn>
                <a:cxn ang="0">
                  <a:pos x="1610" y="125"/>
                </a:cxn>
                <a:cxn ang="0">
                  <a:pos x="1614" y="310"/>
                </a:cxn>
                <a:cxn ang="0">
                  <a:pos x="1681" y="259"/>
                </a:cxn>
                <a:cxn ang="0">
                  <a:pos x="1562" y="215"/>
                </a:cxn>
                <a:cxn ang="0">
                  <a:pos x="1706" y="196"/>
                </a:cxn>
                <a:cxn ang="0">
                  <a:pos x="1614" y="310"/>
                </a:cxn>
              </a:cxnLst>
              <a:rect l="0" t="0" r="r" b="b"/>
              <a:pathLst>
                <a:path w="1707" h="310">
                  <a:moveTo>
                    <a:pt x="708" y="197"/>
                  </a:moveTo>
                  <a:cubicBezTo>
                    <a:pt x="708" y="134"/>
                    <a:pt x="746" y="85"/>
                    <a:pt x="810" y="85"/>
                  </a:cubicBezTo>
                  <a:cubicBezTo>
                    <a:pt x="874" y="85"/>
                    <a:pt x="913" y="134"/>
                    <a:pt x="913" y="197"/>
                  </a:cubicBezTo>
                  <a:cubicBezTo>
                    <a:pt x="913" y="263"/>
                    <a:pt x="871" y="310"/>
                    <a:pt x="810" y="310"/>
                  </a:cubicBezTo>
                  <a:cubicBezTo>
                    <a:pt x="748" y="310"/>
                    <a:pt x="708" y="263"/>
                    <a:pt x="708" y="197"/>
                  </a:cubicBezTo>
                  <a:moveTo>
                    <a:pt x="863" y="197"/>
                  </a:moveTo>
                  <a:cubicBezTo>
                    <a:pt x="863" y="155"/>
                    <a:pt x="842" y="126"/>
                    <a:pt x="810" y="126"/>
                  </a:cubicBezTo>
                  <a:cubicBezTo>
                    <a:pt x="777" y="126"/>
                    <a:pt x="758" y="156"/>
                    <a:pt x="758" y="197"/>
                  </a:cubicBezTo>
                  <a:cubicBezTo>
                    <a:pt x="758" y="235"/>
                    <a:pt x="775" y="269"/>
                    <a:pt x="811" y="269"/>
                  </a:cubicBezTo>
                  <a:cubicBezTo>
                    <a:pt x="843" y="269"/>
                    <a:pt x="863" y="239"/>
                    <a:pt x="863" y="197"/>
                  </a:cubicBezTo>
                  <a:moveTo>
                    <a:pt x="42" y="305"/>
                  </a:moveTo>
                  <a:cubicBezTo>
                    <a:pt x="45" y="305"/>
                    <a:pt x="48" y="302"/>
                    <a:pt x="48" y="298"/>
                  </a:cubicBezTo>
                  <a:cubicBezTo>
                    <a:pt x="48" y="191"/>
                    <a:pt x="48" y="191"/>
                    <a:pt x="48" y="191"/>
                  </a:cubicBezTo>
                  <a:cubicBezTo>
                    <a:pt x="48" y="151"/>
                    <a:pt x="71" y="129"/>
                    <a:pt x="96" y="129"/>
                  </a:cubicBezTo>
                  <a:cubicBezTo>
                    <a:pt x="115" y="129"/>
                    <a:pt x="134" y="139"/>
                    <a:pt x="134" y="175"/>
                  </a:cubicBezTo>
                  <a:cubicBezTo>
                    <a:pt x="134" y="298"/>
                    <a:pt x="134" y="298"/>
                    <a:pt x="134" y="298"/>
                  </a:cubicBezTo>
                  <a:cubicBezTo>
                    <a:pt x="134" y="302"/>
                    <a:pt x="137" y="305"/>
                    <a:pt x="140" y="305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79" y="305"/>
                    <a:pt x="182" y="302"/>
                    <a:pt x="182" y="298"/>
                  </a:cubicBezTo>
                  <a:cubicBezTo>
                    <a:pt x="182" y="168"/>
                    <a:pt x="182" y="168"/>
                    <a:pt x="182" y="168"/>
                  </a:cubicBezTo>
                  <a:cubicBezTo>
                    <a:pt x="182" y="109"/>
                    <a:pt x="150" y="85"/>
                    <a:pt x="109" y="85"/>
                  </a:cubicBezTo>
                  <a:cubicBezTo>
                    <a:pt x="83" y="85"/>
                    <a:pt x="59" y="100"/>
                    <a:pt x="45" y="118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3"/>
                    <a:pt x="40" y="90"/>
                    <a:pt x="37" y="90"/>
                  </a:cubicBezTo>
                  <a:cubicBezTo>
                    <a:pt x="6" y="90"/>
                    <a:pt x="6" y="90"/>
                    <a:pt x="6" y="90"/>
                  </a:cubicBezTo>
                  <a:cubicBezTo>
                    <a:pt x="3" y="90"/>
                    <a:pt x="0" y="93"/>
                    <a:pt x="0" y="96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0" y="302"/>
                    <a:pt x="3" y="305"/>
                    <a:pt x="6" y="305"/>
                  </a:cubicBezTo>
                  <a:lnTo>
                    <a:pt x="42" y="305"/>
                  </a:lnTo>
                  <a:close/>
                  <a:moveTo>
                    <a:pt x="996" y="305"/>
                  </a:moveTo>
                  <a:cubicBezTo>
                    <a:pt x="999" y="305"/>
                    <a:pt x="1002" y="302"/>
                    <a:pt x="1002" y="298"/>
                  </a:cubicBezTo>
                  <a:cubicBezTo>
                    <a:pt x="1002" y="191"/>
                    <a:pt x="1002" y="191"/>
                    <a:pt x="1002" y="191"/>
                  </a:cubicBezTo>
                  <a:cubicBezTo>
                    <a:pt x="1002" y="151"/>
                    <a:pt x="1025" y="129"/>
                    <a:pt x="1050" y="129"/>
                  </a:cubicBezTo>
                  <a:cubicBezTo>
                    <a:pt x="1069" y="129"/>
                    <a:pt x="1088" y="139"/>
                    <a:pt x="1088" y="175"/>
                  </a:cubicBezTo>
                  <a:cubicBezTo>
                    <a:pt x="1088" y="298"/>
                    <a:pt x="1088" y="298"/>
                    <a:pt x="1088" y="298"/>
                  </a:cubicBezTo>
                  <a:cubicBezTo>
                    <a:pt x="1088" y="302"/>
                    <a:pt x="1090" y="305"/>
                    <a:pt x="1094" y="305"/>
                  </a:cubicBezTo>
                  <a:cubicBezTo>
                    <a:pt x="1130" y="305"/>
                    <a:pt x="1130" y="305"/>
                    <a:pt x="1130" y="305"/>
                  </a:cubicBezTo>
                  <a:cubicBezTo>
                    <a:pt x="1133" y="305"/>
                    <a:pt x="1136" y="302"/>
                    <a:pt x="1136" y="298"/>
                  </a:cubicBezTo>
                  <a:cubicBezTo>
                    <a:pt x="1136" y="168"/>
                    <a:pt x="1136" y="168"/>
                    <a:pt x="1136" y="168"/>
                  </a:cubicBezTo>
                  <a:cubicBezTo>
                    <a:pt x="1136" y="109"/>
                    <a:pt x="1104" y="85"/>
                    <a:pt x="1063" y="85"/>
                  </a:cubicBezTo>
                  <a:cubicBezTo>
                    <a:pt x="1037" y="85"/>
                    <a:pt x="1013" y="100"/>
                    <a:pt x="999" y="118"/>
                  </a:cubicBezTo>
                  <a:cubicBezTo>
                    <a:pt x="997" y="96"/>
                    <a:pt x="997" y="96"/>
                    <a:pt x="997" y="96"/>
                  </a:cubicBezTo>
                  <a:cubicBezTo>
                    <a:pt x="996" y="93"/>
                    <a:pt x="994" y="90"/>
                    <a:pt x="990" y="90"/>
                  </a:cubicBezTo>
                  <a:cubicBezTo>
                    <a:pt x="960" y="90"/>
                    <a:pt x="960" y="90"/>
                    <a:pt x="960" y="90"/>
                  </a:cubicBezTo>
                  <a:cubicBezTo>
                    <a:pt x="957" y="90"/>
                    <a:pt x="954" y="93"/>
                    <a:pt x="954" y="96"/>
                  </a:cubicBezTo>
                  <a:cubicBezTo>
                    <a:pt x="954" y="298"/>
                    <a:pt x="954" y="298"/>
                    <a:pt x="954" y="298"/>
                  </a:cubicBezTo>
                  <a:cubicBezTo>
                    <a:pt x="954" y="302"/>
                    <a:pt x="957" y="305"/>
                    <a:pt x="960" y="305"/>
                  </a:cubicBezTo>
                  <a:lnTo>
                    <a:pt x="996" y="305"/>
                  </a:lnTo>
                  <a:close/>
                  <a:moveTo>
                    <a:pt x="321" y="126"/>
                  </a:moveTo>
                  <a:cubicBezTo>
                    <a:pt x="343" y="126"/>
                    <a:pt x="367" y="142"/>
                    <a:pt x="367" y="190"/>
                  </a:cubicBezTo>
                  <a:cubicBezTo>
                    <a:pt x="367" y="200"/>
                    <a:pt x="367" y="200"/>
                    <a:pt x="367" y="200"/>
                  </a:cubicBezTo>
                  <a:cubicBezTo>
                    <a:pt x="367" y="255"/>
                    <a:pt x="340" y="269"/>
                    <a:pt x="322" y="269"/>
                  </a:cubicBezTo>
                  <a:cubicBezTo>
                    <a:pt x="290" y="269"/>
                    <a:pt x="272" y="235"/>
                    <a:pt x="272" y="197"/>
                  </a:cubicBezTo>
                  <a:cubicBezTo>
                    <a:pt x="272" y="154"/>
                    <a:pt x="292" y="126"/>
                    <a:pt x="321" y="126"/>
                  </a:cubicBezTo>
                  <a:moveTo>
                    <a:pt x="312" y="85"/>
                  </a:moveTo>
                  <a:cubicBezTo>
                    <a:pt x="266" y="85"/>
                    <a:pt x="222" y="122"/>
                    <a:pt x="222" y="197"/>
                  </a:cubicBezTo>
                  <a:cubicBezTo>
                    <a:pt x="222" y="259"/>
                    <a:pt x="255" y="310"/>
                    <a:pt x="312" y="310"/>
                  </a:cubicBezTo>
                  <a:cubicBezTo>
                    <a:pt x="337" y="310"/>
                    <a:pt x="359" y="294"/>
                    <a:pt x="369" y="277"/>
                  </a:cubicBezTo>
                  <a:cubicBezTo>
                    <a:pt x="372" y="298"/>
                    <a:pt x="372" y="298"/>
                    <a:pt x="372" y="298"/>
                  </a:cubicBezTo>
                  <a:cubicBezTo>
                    <a:pt x="373" y="302"/>
                    <a:pt x="376" y="305"/>
                    <a:pt x="379" y="305"/>
                  </a:cubicBezTo>
                  <a:cubicBezTo>
                    <a:pt x="409" y="305"/>
                    <a:pt x="409" y="305"/>
                    <a:pt x="409" y="305"/>
                  </a:cubicBezTo>
                  <a:cubicBezTo>
                    <a:pt x="412" y="305"/>
                    <a:pt x="415" y="302"/>
                    <a:pt x="415" y="298"/>
                  </a:cubicBezTo>
                  <a:cubicBezTo>
                    <a:pt x="415" y="96"/>
                    <a:pt x="415" y="96"/>
                    <a:pt x="415" y="96"/>
                  </a:cubicBezTo>
                  <a:cubicBezTo>
                    <a:pt x="415" y="93"/>
                    <a:pt x="412" y="90"/>
                    <a:pt x="409" y="90"/>
                  </a:cubicBezTo>
                  <a:cubicBezTo>
                    <a:pt x="381" y="90"/>
                    <a:pt x="381" y="90"/>
                    <a:pt x="381" y="90"/>
                  </a:cubicBezTo>
                  <a:cubicBezTo>
                    <a:pt x="378" y="90"/>
                    <a:pt x="375" y="93"/>
                    <a:pt x="375" y="96"/>
                  </a:cubicBezTo>
                  <a:cubicBezTo>
                    <a:pt x="372" y="115"/>
                    <a:pt x="372" y="115"/>
                    <a:pt x="372" y="115"/>
                  </a:cubicBezTo>
                  <a:cubicBezTo>
                    <a:pt x="359" y="98"/>
                    <a:pt x="339" y="85"/>
                    <a:pt x="312" y="85"/>
                  </a:cubicBezTo>
                  <a:moveTo>
                    <a:pt x="1275" y="126"/>
                  </a:moveTo>
                  <a:cubicBezTo>
                    <a:pt x="1297" y="126"/>
                    <a:pt x="1321" y="142"/>
                    <a:pt x="1321" y="190"/>
                  </a:cubicBezTo>
                  <a:cubicBezTo>
                    <a:pt x="1321" y="200"/>
                    <a:pt x="1321" y="200"/>
                    <a:pt x="1321" y="200"/>
                  </a:cubicBezTo>
                  <a:cubicBezTo>
                    <a:pt x="1321" y="255"/>
                    <a:pt x="1294" y="269"/>
                    <a:pt x="1276" y="269"/>
                  </a:cubicBezTo>
                  <a:cubicBezTo>
                    <a:pt x="1244" y="269"/>
                    <a:pt x="1226" y="235"/>
                    <a:pt x="1226" y="197"/>
                  </a:cubicBezTo>
                  <a:cubicBezTo>
                    <a:pt x="1226" y="154"/>
                    <a:pt x="1246" y="126"/>
                    <a:pt x="1275" y="126"/>
                  </a:cubicBezTo>
                  <a:moveTo>
                    <a:pt x="1266" y="85"/>
                  </a:moveTo>
                  <a:cubicBezTo>
                    <a:pt x="1220" y="85"/>
                    <a:pt x="1176" y="122"/>
                    <a:pt x="1176" y="197"/>
                  </a:cubicBezTo>
                  <a:cubicBezTo>
                    <a:pt x="1176" y="259"/>
                    <a:pt x="1209" y="310"/>
                    <a:pt x="1266" y="310"/>
                  </a:cubicBezTo>
                  <a:cubicBezTo>
                    <a:pt x="1291" y="310"/>
                    <a:pt x="1313" y="294"/>
                    <a:pt x="1323" y="277"/>
                  </a:cubicBezTo>
                  <a:cubicBezTo>
                    <a:pt x="1327" y="298"/>
                    <a:pt x="1327" y="298"/>
                    <a:pt x="1327" y="298"/>
                  </a:cubicBezTo>
                  <a:cubicBezTo>
                    <a:pt x="1327" y="302"/>
                    <a:pt x="1330" y="305"/>
                    <a:pt x="1333" y="305"/>
                  </a:cubicBezTo>
                  <a:cubicBezTo>
                    <a:pt x="1363" y="305"/>
                    <a:pt x="1363" y="305"/>
                    <a:pt x="1363" y="305"/>
                  </a:cubicBezTo>
                  <a:cubicBezTo>
                    <a:pt x="1366" y="305"/>
                    <a:pt x="1369" y="302"/>
                    <a:pt x="1369" y="298"/>
                  </a:cubicBezTo>
                  <a:cubicBezTo>
                    <a:pt x="1369" y="96"/>
                    <a:pt x="1369" y="96"/>
                    <a:pt x="1369" y="96"/>
                  </a:cubicBezTo>
                  <a:cubicBezTo>
                    <a:pt x="1369" y="93"/>
                    <a:pt x="1366" y="90"/>
                    <a:pt x="1363" y="90"/>
                  </a:cubicBezTo>
                  <a:cubicBezTo>
                    <a:pt x="1335" y="90"/>
                    <a:pt x="1335" y="90"/>
                    <a:pt x="1335" y="90"/>
                  </a:cubicBezTo>
                  <a:cubicBezTo>
                    <a:pt x="1332" y="90"/>
                    <a:pt x="1329" y="93"/>
                    <a:pt x="1329" y="96"/>
                  </a:cubicBezTo>
                  <a:cubicBezTo>
                    <a:pt x="1326" y="115"/>
                    <a:pt x="1326" y="115"/>
                    <a:pt x="1326" y="115"/>
                  </a:cubicBezTo>
                  <a:cubicBezTo>
                    <a:pt x="1313" y="98"/>
                    <a:pt x="1293" y="85"/>
                    <a:pt x="1266" y="85"/>
                  </a:cubicBezTo>
                  <a:moveTo>
                    <a:pt x="624" y="94"/>
                  </a:moveTo>
                  <a:cubicBezTo>
                    <a:pt x="621" y="94"/>
                    <a:pt x="618" y="96"/>
                    <a:pt x="618" y="100"/>
                  </a:cubicBezTo>
                  <a:cubicBezTo>
                    <a:pt x="618" y="298"/>
                    <a:pt x="618" y="298"/>
                    <a:pt x="618" y="298"/>
                  </a:cubicBezTo>
                  <a:cubicBezTo>
                    <a:pt x="618" y="302"/>
                    <a:pt x="621" y="305"/>
                    <a:pt x="624" y="305"/>
                  </a:cubicBezTo>
                  <a:cubicBezTo>
                    <a:pt x="660" y="305"/>
                    <a:pt x="660" y="305"/>
                    <a:pt x="660" y="305"/>
                  </a:cubicBezTo>
                  <a:cubicBezTo>
                    <a:pt x="663" y="305"/>
                    <a:pt x="666" y="302"/>
                    <a:pt x="666" y="298"/>
                  </a:cubicBezTo>
                  <a:cubicBezTo>
                    <a:pt x="666" y="96"/>
                    <a:pt x="666" y="96"/>
                    <a:pt x="666" y="96"/>
                  </a:cubicBezTo>
                  <a:cubicBezTo>
                    <a:pt x="666" y="93"/>
                    <a:pt x="663" y="90"/>
                    <a:pt x="660" y="90"/>
                  </a:cubicBezTo>
                  <a:lnTo>
                    <a:pt x="624" y="94"/>
                  </a:lnTo>
                  <a:close/>
                  <a:moveTo>
                    <a:pt x="1427" y="4"/>
                  </a:moveTo>
                  <a:cubicBezTo>
                    <a:pt x="1424" y="5"/>
                    <a:pt x="1421" y="7"/>
                    <a:pt x="1421" y="11"/>
                  </a:cubicBezTo>
                  <a:cubicBezTo>
                    <a:pt x="1421" y="298"/>
                    <a:pt x="1421" y="298"/>
                    <a:pt x="1421" y="298"/>
                  </a:cubicBezTo>
                  <a:cubicBezTo>
                    <a:pt x="1421" y="302"/>
                    <a:pt x="1424" y="305"/>
                    <a:pt x="1427" y="305"/>
                  </a:cubicBezTo>
                  <a:cubicBezTo>
                    <a:pt x="1463" y="305"/>
                    <a:pt x="1463" y="305"/>
                    <a:pt x="1463" y="305"/>
                  </a:cubicBezTo>
                  <a:cubicBezTo>
                    <a:pt x="1466" y="305"/>
                    <a:pt x="1469" y="302"/>
                    <a:pt x="1469" y="298"/>
                  </a:cubicBezTo>
                  <a:cubicBezTo>
                    <a:pt x="1469" y="7"/>
                    <a:pt x="1469" y="7"/>
                    <a:pt x="1469" y="7"/>
                  </a:cubicBezTo>
                  <a:cubicBezTo>
                    <a:pt x="1469" y="4"/>
                    <a:pt x="1466" y="0"/>
                    <a:pt x="1463" y="1"/>
                  </a:cubicBezTo>
                  <a:lnTo>
                    <a:pt x="1427" y="4"/>
                  </a:lnTo>
                  <a:close/>
                  <a:moveTo>
                    <a:pt x="670" y="34"/>
                  </a:moveTo>
                  <a:cubicBezTo>
                    <a:pt x="670" y="18"/>
                    <a:pt x="657" y="6"/>
                    <a:pt x="642" y="6"/>
                  </a:cubicBezTo>
                  <a:cubicBezTo>
                    <a:pt x="626" y="6"/>
                    <a:pt x="613" y="18"/>
                    <a:pt x="613" y="34"/>
                  </a:cubicBezTo>
                  <a:cubicBezTo>
                    <a:pt x="613" y="50"/>
                    <a:pt x="626" y="62"/>
                    <a:pt x="642" y="62"/>
                  </a:cubicBezTo>
                  <a:cubicBezTo>
                    <a:pt x="657" y="62"/>
                    <a:pt x="670" y="50"/>
                    <a:pt x="670" y="34"/>
                  </a:cubicBezTo>
                  <a:moveTo>
                    <a:pt x="569" y="270"/>
                  </a:moveTo>
                  <a:cubicBezTo>
                    <a:pt x="568" y="265"/>
                    <a:pt x="565" y="264"/>
                    <a:pt x="559" y="266"/>
                  </a:cubicBezTo>
                  <a:cubicBezTo>
                    <a:pt x="556" y="267"/>
                    <a:pt x="545" y="270"/>
                    <a:pt x="539" y="270"/>
                  </a:cubicBezTo>
                  <a:cubicBezTo>
                    <a:pt x="524" y="270"/>
                    <a:pt x="518" y="265"/>
                    <a:pt x="518" y="245"/>
                  </a:cubicBezTo>
                  <a:cubicBezTo>
                    <a:pt x="518" y="129"/>
                    <a:pt x="518" y="129"/>
                    <a:pt x="518" y="129"/>
                  </a:cubicBezTo>
                  <a:cubicBezTo>
                    <a:pt x="563" y="129"/>
                    <a:pt x="563" y="129"/>
                    <a:pt x="563" y="129"/>
                  </a:cubicBezTo>
                  <a:cubicBezTo>
                    <a:pt x="566" y="129"/>
                    <a:pt x="569" y="126"/>
                    <a:pt x="569" y="123"/>
                  </a:cubicBezTo>
                  <a:cubicBezTo>
                    <a:pt x="569" y="96"/>
                    <a:pt x="569" y="96"/>
                    <a:pt x="569" y="96"/>
                  </a:cubicBezTo>
                  <a:cubicBezTo>
                    <a:pt x="569" y="93"/>
                    <a:pt x="566" y="90"/>
                    <a:pt x="563" y="90"/>
                  </a:cubicBezTo>
                  <a:cubicBezTo>
                    <a:pt x="518" y="90"/>
                    <a:pt x="518" y="90"/>
                    <a:pt x="518" y="90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5" y="26"/>
                    <a:pt x="512" y="27"/>
                  </a:cubicBezTo>
                  <a:cubicBezTo>
                    <a:pt x="476" y="30"/>
                    <a:pt x="476" y="30"/>
                    <a:pt x="476" y="30"/>
                  </a:cubicBezTo>
                  <a:cubicBezTo>
                    <a:pt x="473" y="30"/>
                    <a:pt x="470" y="33"/>
                    <a:pt x="470" y="36"/>
                  </a:cubicBezTo>
                  <a:cubicBezTo>
                    <a:pt x="470" y="250"/>
                    <a:pt x="470" y="250"/>
                    <a:pt x="470" y="250"/>
                  </a:cubicBezTo>
                  <a:cubicBezTo>
                    <a:pt x="470" y="285"/>
                    <a:pt x="486" y="310"/>
                    <a:pt x="528" y="310"/>
                  </a:cubicBezTo>
                  <a:cubicBezTo>
                    <a:pt x="541" y="310"/>
                    <a:pt x="557" y="308"/>
                    <a:pt x="569" y="302"/>
                  </a:cubicBezTo>
                  <a:cubicBezTo>
                    <a:pt x="571" y="301"/>
                    <a:pt x="573" y="300"/>
                    <a:pt x="573" y="296"/>
                  </a:cubicBezTo>
                  <a:lnTo>
                    <a:pt x="569" y="270"/>
                  </a:lnTo>
                  <a:close/>
                  <a:moveTo>
                    <a:pt x="1562" y="179"/>
                  </a:moveTo>
                  <a:cubicBezTo>
                    <a:pt x="1565" y="155"/>
                    <a:pt x="1577" y="125"/>
                    <a:pt x="1610" y="125"/>
                  </a:cubicBezTo>
                  <a:cubicBezTo>
                    <a:pt x="1644" y="125"/>
                    <a:pt x="1656" y="152"/>
                    <a:pt x="1658" y="179"/>
                  </a:cubicBezTo>
                  <a:lnTo>
                    <a:pt x="1562" y="179"/>
                  </a:lnTo>
                  <a:close/>
                  <a:moveTo>
                    <a:pt x="1614" y="310"/>
                  </a:moveTo>
                  <a:cubicBezTo>
                    <a:pt x="1645" y="310"/>
                    <a:pt x="1669" y="302"/>
                    <a:pt x="1688" y="292"/>
                  </a:cubicBezTo>
                  <a:cubicBezTo>
                    <a:pt x="1691" y="290"/>
                    <a:pt x="1693" y="287"/>
                    <a:pt x="1691" y="284"/>
                  </a:cubicBezTo>
                  <a:cubicBezTo>
                    <a:pt x="1681" y="259"/>
                    <a:pt x="1681" y="259"/>
                    <a:pt x="1681" y="259"/>
                  </a:cubicBezTo>
                  <a:cubicBezTo>
                    <a:pt x="1680" y="256"/>
                    <a:pt x="1676" y="254"/>
                    <a:pt x="1673" y="256"/>
                  </a:cubicBezTo>
                  <a:cubicBezTo>
                    <a:pt x="1656" y="264"/>
                    <a:pt x="1638" y="269"/>
                    <a:pt x="1616" y="269"/>
                  </a:cubicBezTo>
                  <a:cubicBezTo>
                    <a:pt x="1581" y="269"/>
                    <a:pt x="1564" y="243"/>
                    <a:pt x="1562" y="215"/>
                  </a:cubicBezTo>
                  <a:cubicBezTo>
                    <a:pt x="1700" y="215"/>
                    <a:pt x="1700" y="215"/>
                    <a:pt x="1700" y="215"/>
                  </a:cubicBezTo>
                  <a:cubicBezTo>
                    <a:pt x="1704" y="215"/>
                    <a:pt x="1706" y="212"/>
                    <a:pt x="1706" y="208"/>
                  </a:cubicBezTo>
                  <a:cubicBezTo>
                    <a:pt x="1707" y="203"/>
                    <a:pt x="1706" y="200"/>
                    <a:pt x="1706" y="196"/>
                  </a:cubicBezTo>
                  <a:cubicBezTo>
                    <a:pt x="1706" y="143"/>
                    <a:pt x="1680" y="85"/>
                    <a:pt x="1611" y="85"/>
                  </a:cubicBezTo>
                  <a:cubicBezTo>
                    <a:pt x="1548" y="85"/>
                    <a:pt x="1511" y="133"/>
                    <a:pt x="1511" y="199"/>
                  </a:cubicBezTo>
                  <a:cubicBezTo>
                    <a:pt x="1511" y="266"/>
                    <a:pt x="1551" y="310"/>
                    <a:pt x="1614" y="31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25"/>
            <p:cNvSpPr>
              <a:spLocks noSelect="1"/>
            </p:cNvSpPr>
            <p:nvPr/>
          </p:nvSpPr>
          <p:spPr bwMode="gray">
            <a:xfrm>
              <a:off x="2492" y="1626"/>
              <a:ext cx="1730" cy="232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09" y="84"/>
                </a:cxn>
                <a:cxn ang="0">
                  <a:pos x="140" y="304"/>
                </a:cxn>
                <a:cxn ang="0">
                  <a:pos x="48" y="191"/>
                </a:cxn>
                <a:cxn ang="0">
                  <a:pos x="1276" y="125"/>
                </a:cxn>
                <a:cxn ang="0">
                  <a:pos x="1322" y="189"/>
                </a:cxn>
                <a:cxn ang="0">
                  <a:pos x="1330" y="96"/>
                </a:cxn>
                <a:cxn ang="0">
                  <a:pos x="1370" y="298"/>
                </a:cxn>
                <a:cxn ang="0">
                  <a:pos x="1324" y="276"/>
                </a:cxn>
                <a:cxn ang="0">
                  <a:pos x="2167" y="304"/>
                </a:cxn>
                <a:cxn ang="0">
                  <a:pos x="2259" y="174"/>
                </a:cxn>
                <a:cxn ang="0">
                  <a:pos x="2307" y="298"/>
                </a:cxn>
                <a:cxn ang="0">
                  <a:pos x="2168" y="96"/>
                </a:cxn>
                <a:cxn ang="0">
                  <a:pos x="2125" y="298"/>
                </a:cxn>
                <a:cxn ang="0">
                  <a:pos x="1473" y="298"/>
                </a:cxn>
                <a:cxn ang="0">
                  <a:pos x="1559" y="298"/>
                </a:cxn>
                <a:cxn ang="0">
                  <a:pos x="1607" y="167"/>
                </a:cxn>
                <a:cxn ang="0">
                  <a:pos x="1462" y="90"/>
                </a:cxn>
                <a:cxn ang="0">
                  <a:pos x="1431" y="304"/>
                </a:cxn>
                <a:cxn ang="0">
                  <a:pos x="1088" y="298"/>
                </a:cxn>
                <a:cxn ang="0">
                  <a:pos x="1136" y="6"/>
                </a:cxn>
                <a:cxn ang="0">
                  <a:pos x="322" y="124"/>
                </a:cxn>
                <a:cxn ang="0">
                  <a:pos x="223" y="198"/>
                </a:cxn>
                <a:cxn ang="0">
                  <a:pos x="412" y="214"/>
                </a:cxn>
                <a:cxn ang="0">
                  <a:pos x="393" y="259"/>
                </a:cxn>
                <a:cxn ang="0">
                  <a:pos x="841" y="179"/>
                </a:cxn>
                <a:cxn ang="0">
                  <a:pos x="797" y="309"/>
                </a:cxn>
                <a:cxn ang="0">
                  <a:pos x="890" y="208"/>
                </a:cxn>
                <a:cxn ang="0">
                  <a:pos x="857" y="255"/>
                </a:cxn>
                <a:cxn ang="0">
                  <a:pos x="797" y="309"/>
                </a:cxn>
                <a:cxn ang="0">
                  <a:pos x="644" y="304"/>
                </a:cxn>
                <a:cxn ang="0">
                  <a:pos x="543" y="309"/>
                </a:cxn>
                <a:cxn ang="0">
                  <a:pos x="602" y="10"/>
                </a:cxn>
                <a:cxn ang="0">
                  <a:pos x="552" y="125"/>
                </a:cxn>
                <a:cxn ang="0">
                  <a:pos x="602" y="189"/>
                </a:cxn>
                <a:cxn ang="0">
                  <a:pos x="2034" y="179"/>
                </a:cxn>
                <a:cxn ang="0">
                  <a:pos x="2083" y="195"/>
                </a:cxn>
                <a:cxn ang="0">
                  <a:pos x="1993" y="269"/>
                </a:cxn>
                <a:cxn ang="0">
                  <a:pos x="2065" y="291"/>
                </a:cxn>
                <a:cxn ang="0">
                  <a:pos x="1846" y="298"/>
                </a:cxn>
                <a:cxn ang="0">
                  <a:pos x="1801" y="276"/>
                </a:cxn>
                <a:cxn ang="0">
                  <a:pos x="1798" y="108"/>
                </a:cxn>
                <a:cxn ang="0">
                  <a:pos x="1798" y="189"/>
                </a:cxn>
                <a:cxn ang="0">
                  <a:pos x="1798" y="199"/>
                </a:cxn>
                <a:cxn ang="0">
                  <a:pos x="977" y="117"/>
                </a:cxn>
                <a:cxn ang="0">
                  <a:pos x="932" y="96"/>
                </a:cxn>
                <a:cxn ang="0">
                  <a:pos x="980" y="298"/>
                </a:cxn>
                <a:cxn ang="0">
                  <a:pos x="1049" y="128"/>
                </a:cxn>
              </a:cxnLst>
              <a:rect l="0" t="0" r="r" b="b"/>
              <a:pathLst>
                <a:path w="2307" h="309">
                  <a:moveTo>
                    <a:pt x="6" y="304"/>
                  </a:moveTo>
                  <a:cubicBezTo>
                    <a:pt x="3" y="304"/>
                    <a:pt x="0" y="301"/>
                    <a:pt x="0" y="29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2"/>
                    <a:pt x="3" y="90"/>
                    <a:pt x="6" y="90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40" y="90"/>
                    <a:pt x="43" y="93"/>
                    <a:pt x="43" y="96"/>
                  </a:cubicBezTo>
                  <a:cubicBezTo>
                    <a:pt x="45" y="117"/>
                    <a:pt x="45" y="117"/>
                    <a:pt x="45" y="117"/>
                  </a:cubicBezTo>
                  <a:cubicBezTo>
                    <a:pt x="59" y="100"/>
                    <a:pt x="83" y="84"/>
                    <a:pt x="109" y="84"/>
                  </a:cubicBezTo>
                  <a:cubicBezTo>
                    <a:pt x="150" y="84"/>
                    <a:pt x="182" y="109"/>
                    <a:pt x="182" y="167"/>
                  </a:cubicBezTo>
                  <a:cubicBezTo>
                    <a:pt x="182" y="298"/>
                    <a:pt x="182" y="298"/>
                    <a:pt x="182" y="298"/>
                  </a:cubicBezTo>
                  <a:cubicBezTo>
                    <a:pt x="182" y="301"/>
                    <a:pt x="179" y="304"/>
                    <a:pt x="176" y="304"/>
                  </a:cubicBezTo>
                  <a:cubicBezTo>
                    <a:pt x="140" y="304"/>
                    <a:pt x="140" y="304"/>
                    <a:pt x="140" y="304"/>
                  </a:cubicBezTo>
                  <a:cubicBezTo>
                    <a:pt x="137" y="304"/>
                    <a:pt x="134" y="301"/>
                    <a:pt x="134" y="298"/>
                  </a:cubicBezTo>
                  <a:cubicBezTo>
                    <a:pt x="134" y="174"/>
                    <a:pt x="134" y="174"/>
                    <a:pt x="134" y="174"/>
                  </a:cubicBezTo>
                  <a:cubicBezTo>
                    <a:pt x="134" y="139"/>
                    <a:pt x="115" y="129"/>
                    <a:pt x="96" y="129"/>
                  </a:cubicBezTo>
                  <a:cubicBezTo>
                    <a:pt x="71" y="129"/>
                    <a:pt x="48" y="150"/>
                    <a:pt x="48" y="191"/>
                  </a:cubicBezTo>
                  <a:cubicBezTo>
                    <a:pt x="48" y="298"/>
                    <a:pt x="48" y="298"/>
                    <a:pt x="48" y="298"/>
                  </a:cubicBezTo>
                  <a:cubicBezTo>
                    <a:pt x="48" y="301"/>
                    <a:pt x="45" y="304"/>
                    <a:pt x="42" y="304"/>
                  </a:cubicBezTo>
                  <a:lnTo>
                    <a:pt x="6" y="304"/>
                  </a:lnTo>
                  <a:close/>
                  <a:moveTo>
                    <a:pt x="1276" y="125"/>
                  </a:moveTo>
                  <a:cubicBezTo>
                    <a:pt x="1247" y="125"/>
                    <a:pt x="1227" y="153"/>
                    <a:pt x="1227" y="196"/>
                  </a:cubicBezTo>
                  <a:cubicBezTo>
                    <a:pt x="1227" y="234"/>
                    <a:pt x="1245" y="269"/>
                    <a:pt x="1277" y="269"/>
                  </a:cubicBezTo>
                  <a:cubicBezTo>
                    <a:pt x="1295" y="269"/>
                    <a:pt x="1322" y="255"/>
                    <a:pt x="1322" y="199"/>
                  </a:cubicBezTo>
                  <a:cubicBezTo>
                    <a:pt x="1322" y="189"/>
                    <a:pt x="1322" y="189"/>
                    <a:pt x="1322" y="189"/>
                  </a:cubicBezTo>
                  <a:cubicBezTo>
                    <a:pt x="1322" y="141"/>
                    <a:pt x="1298" y="125"/>
                    <a:pt x="1276" y="125"/>
                  </a:cubicBezTo>
                  <a:moveTo>
                    <a:pt x="1267" y="84"/>
                  </a:moveTo>
                  <a:cubicBezTo>
                    <a:pt x="1294" y="84"/>
                    <a:pt x="1314" y="98"/>
                    <a:pt x="1327" y="115"/>
                  </a:cubicBezTo>
                  <a:cubicBezTo>
                    <a:pt x="1330" y="96"/>
                    <a:pt x="1330" y="96"/>
                    <a:pt x="1330" y="96"/>
                  </a:cubicBezTo>
                  <a:cubicBezTo>
                    <a:pt x="1330" y="93"/>
                    <a:pt x="1333" y="90"/>
                    <a:pt x="1336" y="90"/>
                  </a:cubicBezTo>
                  <a:cubicBezTo>
                    <a:pt x="1364" y="90"/>
                    <a:pt x="1364" y="90"/>
                    <a:pt x="1364" y="90"/>
                  </a:cubicBezTo>
                  <a:cubicBezTo>
                    <a:pt x="1367" y="90"/>
                    <a:pt x="1370" y="92"/>
                    <a:pt x="1370" y="96"/>
                  </a:cubicBezTo>
                  <a:cubicBezTo>
                    <a:pt x="1370" y="298"/>
                    <a:pt x="1370" y="298"/>
                    <a:pt x="1370" y="298"/>
                  </a:cubicBezTo>
                  <a:cubicBezTo>
                    <a:pt x="1370" y="301"/>
                    <a:pt x="1367" y="304"/>
                    <a:pt x="1364" y="304"/>
                  </a:cubicBezTo>
                  <a:cubicBezTo>
                    <a:pt x="1334" y="304"/>
                    <a:pt x="1334" y="304"/>
                    <a:pt x="1334" y="304"/>
                  </a:cubicBezTo>
                  <a:cubicBezTo>
                    <a:pt x="1331" y="304"/>
                    <a:pt x="1328" y="301"/>
                    <a:pt x="1327" y="298"/>
                  </a:cubicBezTo>
                  <a:cubicBezTo>
                    <a:pt x="1324" y="276"/>
                    <a:pt x="1324" y="276"/>
                    <a:pt x="1324" y="276"/>
                  </a:cubicBezTo>
                  <a:cubicBezTo>
                    <a:pt x="1314" y="294"/>
                    <a:pt x="1292" y="309"/>
                    <a:pt x="1267" y="309"/>
                  </a:cubicBezTo>
                  <a:cubicBezTo>
                    <a:pt x="1210" y="309"/>
                    <a:pt x="1177" y="258"/>
                    <a:pt x="1177" y="196"/>
                  </a:cubicBezTo>
                  <a:cubicBezTo>
                    <a:pt x="1177" y="122"/>
                    <a:pt x="1221" y="84"/>
                    <a:pt x="1267" y="84"/>
                  </a:cubicBezTo>
                  <a:moveTo>
                    <a:pt x="2167" y="304"/>
                  </a:moveTo>
                  <a:cubicBezTo>
                    <a:pt x="2170" y="304"/>
                    <a:pt x="2173" y="301"/>
                    <a:pt x="2173" y="298"/>
                  </a:cubicBezTo>
                  <a:cubicBezTo>
                    <a:pt x="2173" y="191"/>
                    <a:pt x="2173" y="191"/>
                    <a:pt x="2173" y="191"/>
                  </a:cubicBezTo>
                  <a:cubicBezTo>
                    <a:pt x="2173" y="150"/>
                    <a:pt x="2196" y="129"/>
                    <a:pt x="2221" y="129"/>
                  </a:cubicBezTo>
                  <a:cubicBezTo>
                    <a:pt x="2240" y="129"/>
                    <a:pt x="2259" y="139"/>
                    <a:pt x="2259" y="174"/>
                  </a:cubicBezTo>
                  <a:cubicBezTo>
                    <a:pt x="2259" y="298"/>
                    <a:pt x="2259" y="298"/>
                    <a:pt x="2259" y="298"/>
                  </a:cubicBezTo>
                  <a:cubicBezTo>
                    <a:pt x="2259" y="301"/>
                    <a:pt x="2262" y="304"/>
                    <a:pt x="2265" y="304"/>
                  </a:cubicBezTo>
                  <a:cubicBezTo>
                    <a:pt x="2301" y="304"/>
                    <a:pt x="2301" y="304"/>
                    <a:pt x="2301" y="304"/>
                  </a:cubicBezTo>
                  <a:cubicBezTo>
                    <a:pt x="2304" y="304"/>
                    <a:pt x="2307" y="301"/>
                    <a:pt x="2307" y="298"/>
                  </a:cubicBezTo>
                  <a:cubicBezTo>
                    <a:pt x="2307" y="167"/>
                    <a:pt x="2307" y="167"/>
                    <a:pt x="2307" y="167"/>
                  </a:cubicBezTo>
                  <a:cubicBezTo>
                    <a:pt x="2307" y="109"/>
                    <a:pt x="2275" y="84"/>
                    <a:pt x="2234" y="84"/>
                  </a:cubicBezTo>
                  <a:cubicBezTo>
                    <a:pt x="2208" y="84"/>
                    <a:pt x="2184" y="100"/>
                    <a:pt x="2170" y="117"/>
                  </a:cubicBezTo>
                  <a:cubicBezTo>
                    <a:pt x="2168" y="96"/>
                    <a:pt x="2168" y="96"/>
                    <a:pt x="2168" y="96"/>
                  </a:cubicBezTo>
                  <a:cubicBezTo>
                    <a:pt x="2167" y="93"/>
                    <a:pt x="2165" y="90"/>
                    <a:pt x="2161" y="90"/>
                  </a:cubicBezTo>
                  <a:cubicBezTo>
                    <a:pt x="2131" y="90"/>
                    <a:pt x="2131" y="90"/>
                    <a:pt x="2131" y="90"/>
                  </a:cubicBezTo>
                  <a:cubicBezTo>
                    <a:pt x="2128" y="90"/>
                    <a:pt x="2125" y="92"/>
                    <a:pt x="2125" y="96"/>
                  </a:cubicBezTo>
                  <a:cubicBezTo>
                    <a:pt x="2125" y="298"/>
                    <a:pt x="2125" y="298"/>
                    <a:pt x="2125" y="298"/>
                  </a:cubicBezTo>
                  <a:cubicBezTo>
                    <a:pt x="2125" y="301"/>
                    <a:pt x="2128" y="304"/>
                    <a:pt x="2131" y="304"/>
                  </a:cubicBezTo>
                  <a:lnTo>
                    <a:pt x="2167" y="304"/>
                  </a:lnTo>
                  <a:close/>
                  <a:moveTo>
                    <a:pt x="1467" y="304"/>
                  </a:moveTo>
                  <a:cubicBezTo>
                    <a:pt x="1470" y="304"/>
                    <a:pt x="1473" y="301"/>
                    <a:pt x="1473" y="298"/>
                  </a:cubicBezTo>
                  <a:cubicBezTo>
                    <a:pt x="1473" y="191"/>
                    <a:pt x="1473" y="191"/>
                    <a:pt x="1473" y="191"/>
                  </a:cubicBezTo>
                  <a:cubicBezTo>
                    <a:pt x="1473" y="150"/>
                    <a:pt x="1496" y="129"/>
                    <a:pt x="1521" y="129"/>
                  </a:cubicBezTo>
                  <a:cubicBezTo>
                    <a:pt x="1540" y="129"/>
                    <a:pt x="1559" y="139"/>
                    <a:pt x="1559" y="174"/>
                  </a:cubicBezTo>
                  <a:cubicBezTo>
                    <a:pt x="1559" y="298"/>
                    <a:pt x="1559" y="298"/>
                    <a:pt x="1559" y="298"/>
                  </a:cubicBezTo>
                  <a:cubicBezTo>
                    <a:pt x="1559" y="301"/>
                    <a:pt x="1562" y="304"/>
                    <a:pt x="1565" y="304"/>
                  </a:cubicBezTo>
                  <a:cubicBezTo>
                    <a:pt x="1601" y="304"/>
                    <a:pt x="1601" y="304"/>
                    <a:pt x="1601" y="304"/>
                  </a:cubicBezTo>
                  <a:cubicBezTo>
                    <a:pt x="1604" y="304"/>
                    <a:pt x="1607" y="301"/>
                    <a:pt x="1607" y="298"/>
                  </a:cubicBezTo>
                  <a:cubicBezTo>
                    <a:pt x="1607" y="167"/>
                    <a:pt x="1607" y="167"/>
                    <a:pt x="1607" y="167"/>
                  </a:cubicBezTo>
                  <a:cubicBezTo>
                    <a:pt x="1607" y="109"/>
                    <a:pt x="1575" y="84"/>
                    <a:pt x="1534" y="84"/>
                  </a:cubicBezTo>
                  <a:cubicBezTo>
                    <a:pt x="1508" y="84"/>
                    <a:pt x="1484" y="100"/>
                    <a:pt x="1470" y="117"/>
                  </a:cubicBezTo>
                  <a:cubicBezTo>
                    <a:pt x="1468" y="96"/>
                    <a:pt x="1468" y="96"/>
                    <a:pt x="1468" y="96"/>
                  </a:cubicBezTo>
                  <a:cubicBezTo>
                    <a:pt x="1468" y="93"/>
                    <a:pt x="1465" y="90"/>
                    <a:pt x="1462" y="90"/>
                  </a:cubicBezTo>
                  <a:cubicBezTo>
                    <a:pt x="1431" y="90"/>
                    <a:pt x="1431" y="90"/>
                    <a:pt x="1431" y="90"/>
                  </a:cubicBezTo>
                  <a:cubicBezTo>
                    <a:pt x="1428" y="90"/>
                    <a:pt x="1425" y="92"/>
                    <a:pt x="1425" y="96"/>
                  </a:cubicBezTo>
                  <a:cubicBezTo>
                    <a:pt x="1425" y="298"/>
                    <a:pt x="1425" y="298"/>
                    <a:pt x="1425" y="298"/>
                  </a:cubicBezTo>
                  <a:cubicBezTo>
                    <a:pt x="1425" y="301"/>
                    <a:pt x="1428" y="304"/>
                    <a:pt x="1431" y="304"/>
                  </a:cubicBezTo>
                  <a:lnTo>
                    <a:pt x="1467" y="304"/>
                  </a:lnTo>
                  <a:close/>
                  <a:moveTo>
                    <a:pt x="1094" y="4"/>
                  </a:moveTo>
                  <a:cubicBezTo>
                    <a:pt x="1090" y="4"/>
                    <a:pt x="1088" y="7"/>
                    <a:pt x="1088" y="10"/>
                  </a:cubicBezTo>
                  <a:cubicBezTo>
                    <a:pt x="1088" y="298"/>
                    <a:pt x="1088" y="298"/>
                    <a:pt x="1088" y="298"/>
                  </a:cubicBezTo>
                  <a:cubicBezTo>
                    <a:pt x="1088" y="301"/>
                    <a:pt x="1090" y="304"/>
                    <a:pt x="1094" y="304"/>
                  </a:cubicBezTo>
                  <a:cubicBezTo>
                    <a:pt x="1130" y="304"/>
                    <a:pt x="1130" y="304"/>
                    <a:pt x="1130" y="304"/>
                  </a:cubicBezTo>
                  <a:cubicBezTo>
                    <a:pt x="1133" y="304"/>
                    <a:pt x="1136" y="301"/>
                    <a:pt x="1136" y="298"/>
                  </a:cubicBezTo>
                  <a:cubicBezTo>
                    <a:pt x="1136" y="6"/>
                    <a:pt x="1136" y="6"/>
                    <a:pt x="1136" y="6"/>
                  </a:cubicBezTo>
                  <a:cubicBezTo>
                    <a:pt x="1136" y="3"/>
                    <a:pt x="1133" y="0"/>
                    <a:pt x="1130" y="0"/>
                  </a:cubicBezTo>
                  <a:lnTo>
                    <a:pt x="1094" y="4"/>
                  </a:lnTo>
                  <a:close/>
                  <a:moveTo>
                    <a:pt x="370" y="179"/>
                  </a:moveTo>
                  <a:cubicBezTo>
                    <a:pt x="368" y="152"/>
                    <a:pt x="357" y="124"/>
                    <a:pt x="322" y="124"/>
                  </a:cubicBezTo>
                  <a:cubicBezTo>
                    <a:pt x="289" y="124"/>
                    <a:pt x="277" y="154"/>
                    <a:pt x="274" y="179"/>
                  </a:cubicBezTo>
                  <a:lnTo>
                    <a:pt x="370" y="179"/>
                  </a:lnTo>
                  <a:close/>
                  <a:moveTo>
                    <a:pt x="326" y="309"/>
                  </a:moveTo>
                  <a:cubicBezTo>
                    <a:pt x="263" y="309"/>
                    <a:pt x="223" y="265"/>
                    <a:pt x="223" y="198"/>
                  </a:cubicBezTo>
                  <a:cubicBezTo>
                    <a:pt x="223" y="133"/>
                    <a:pt x="260" y="84"/>
                    <a:pt x="323" y="84"/>
                  </a:cubicBezTo>
                  <a:cubicBezTo>
                    <a:pt x="392" y="84"/>
                    <a:pt x="419" y="143"/>
                    <a:pt x="419" y="195"/>
                  </a:cubicBezTo>
                  <a:cubicBezTo>
                    <a:pt x="419" y="200"/>
                    <a:pt x="419" y="203"/>
                    <a:pt x="419" y="208"/>
                  </a:cubicBezTo>
                  <a:cubicBezTo>
                    <a:pt x="418" y="211"/>
                    <a:pt x="416" y="214"/>
                    <a:pt x="412" y="214"/>
                  </a:cubicBezTo>
                  <a:cubicBezTo>
                    <a:pt x="274" y="214"/>
                    <a:pt x="274" y="214"/>
                    <a:pt x="274" y="214"/>
                  </a:cubicBezTo>
                  <a:cubicBezTo>
                    <a:pt x="277" y="243"/>
                    <a:pt x="293" y="269"/>
                    <a:pt x="328" y="269"/>
                  </a:cubicBezTo>
                  <a:cubicBezTo>
                    <a:pt x="350" y="269"/>
                    <a:pt x="368" y="264"/>
                    <a:pt x="385" y="255"/>
                  </a:cubicBezTo>
                  <a:cubicBezTo>
                    <a:pt x="388" y="254"/>
                    <a:pt x="392" y="255"/>
                    <a:pt x="393" y="259"/>
                  </a:cubicBezTo>
                  <a:cubicBezTo>
                    <a:pt x="404" y="283"/>
                    <a:pt x="404" y="283"/>
                    <a:pt x="404" y="283"/>
                  </a:cubicBezTo>
                  <a:cubicBezTo>
                    <a:pt x="405" y="286"/>
                    <a:pt x="403" y="290"/>
                    <a:pt x="400" y="291"/>
                  </a:cubicBezTo>
                  <a:cubicBezTo>
                    <a:pt x="381" y="302"/>
                    <a:pt x="357" y="309"/>
                    <a:pt x="326" y="309"/>
                  </a:cubicBezTo>
                  <a:moveTo>
                    <a:pt x="841" y="179"/>
                  </a:moveTo>
                  <a:cubicBezTo>
                    <a:pt x="840" y="152"/>
                    <a:pt x="828" y="124"/>
                    <a:pt x="794" y="124"/>
                  </a:cubicBezTo>
                  <a:cubicBezTo>
                    <a:pt x="760" y="124"/>
                    <a:pt x="749" y="154"/>
                    <a:pt x="745" y="179"/>
                  </a:cubicBezTo>
                  <a:lnTo>
                    <a:pt x="841" y="179"/>
                  </a:lnTo>
                  <a:close/>
                  <a:moveTo>
                    <a:pt x="797" y="309"/>
                  </a:moveTo>
                  <a:cubicBezTo>
                    <a:pt x="735" y="309"/>
                    <a:pt x="695" y="265"/>
                    <a:pt x="695" y="198"/>
                  </a:cubicBezTo>
                  <a:cubicBezTo>
                    <a:pt x="695" y="133"/>
                    <a:pt x="732" y="84"/>
                    <a:pt x="794" y="84"/>
                  </a:cubicBezTo>
                  <a:cubicBezTo>
                    <a:pt x="863" y="84"/>
                    <a:pt x="890" y="143"/>
                    <a:pt x="890" y="195"/>
                  </a:cubicBezTo>
                  <a:cubicBezTo>
                    <a:pt x="890" y="200"/>
                    <a:pt x="890" y="203"/>
                    <a:pt x="890" y="208"/>
                  </a:cubicBezTo>
                  <a:cubicBezTo>
                    <a:pt x="890" y="211"/>
                    <a:pt x="887" y="214"/>
                    <a:pt x="884" y="214"/>
                  </a:cubicBezTo>
                  <a:cubicBezTo>
                    <a:pt x="745" y="214"/>
                    <a:pt x="745" y="214"/>
                    <a:pt x="745" y="214"/>
                  </a:cubicBezTo>
                  <a:cubicBezTo>
                    <a:pt x="748" y="243"/>
                    <a:pt x="765" y="269"/>
                    <a:pt x="800" y="269"/>
                  </a:cubicBezTo>
                  <a:cubicBezTo>
                    <a:pt x="821" y="269"/>
                    <a:pt x="839" y="264"/>
                    <a:pt x="857" y="255"/>
                  </a:cubicBezTo>
                  <a:cubicBezTo>
                    <a:pt x="860" y="254"/>
                    <a:pt x="864" y="255"/>
                    <a:pt x="865" y="259"/>
                  </a:cubicBezTo>
                  <a:cubicBezTo>
                    <a:pt x="875" y="283"/>
                    <a:pt x="875" y="283"/>
                    <a:pt x="875" y="283"/>
                  </a:cubicBezTo>
                  <a:cubicBezTo>
                    <a:pt x="876" y="286"/>
                    <a:pt x="875" y="290"/>
                    <a:pt x="872" y="291"/>
                  </a:cubicBezTo>
                  <a:cubicBezTo>
                    <a:pt x="853" y="302"/>
                    <a:pt x="828" y="309"/>
                    <a:pt x="797" y="309"/>
                  </a:cubicBezTo>
                  <a:moveTo>
                    <a:pt x="644" y="0"/>
                  </a:moveTo>
                  <a:cubicBezTo>
                    <a:pt x="647" y="0"/>
                    <a:pt x="650" y="3"/>
                    <a:pt x="650" y="6"/>
                  </a:cubicBezTo>
                  <a:cubicBezTo>
                    <a:pt x="650" y="298"/>
                    <a:pt x="650" y="298"/>
                    <a:pt x="650" y="298"/>
                  </a:cubicBezTo>
                  <a:cubicBezTo>
                    <a:pt x="650" y="301"/>
                    <a:pt x="647" y="304"/>
                    <a:pt x="644" y="304"/>
                  </a:cubicBezTo>
                  <a:cubicBezTo>
                    <a:pt x="615" y="304"/>
                    <a:pt x="615" y="304"/>
                    <a:pt x="615" y="304"/>
                  </a:cubicBezTo>
                  <a:cubicBezTo>
                    <a:pt x="611" y="304"/>
                    <a:pt x="609" y="301"/>
                    <a:pt x="608" y="298"/>
                  </a:cubicBezTo>
                  <a:cubicBezTo>
                    <a:pt x="605" y="276"/>
                    <a:pt x="605" y="276"/>
                    <a:pt x="605" y="276"/>
                  </a:cubicBezTo>
                  <a:cubicBezTo>
                    <a:pt x="594" y="294"/>
                    <a:pt x="568" y="309"/>
                    <a:pt x="543" y="309"/>
                  </a:cubicBezTo>
                  <a:cubicBezTo>
                    <a:pt x="486" y="309"/>
                    <a:pt x="453" y="258"/>
                    <a:pt x="453" y="196"/>
                  </a:cubicBezTo>
                  <a:cubicBezTo>
                    <a:pt x="453" y="122"/>
                    <a:pt x="497" y="84"/>
                    <a:pt x="543" y="84"/>
                  </a:cubicBezTo>
                  <a:cubicBezTo>
                    <a:pt x="567" y="84"/>
                    <a:pt x="588" y="94"/>
                    <a:pt x="602" y="108"/>
                  </a:cubicBezTo>
                  <a:cubicBezTo>
                    <a:pt x="602" y="10"/>
                    <a:pt x="602" y="10"/>
                    <a:pt x="602" y="10"/>
                  </a:cubicBezTo>
                  <a:cubicBezTo>
                    <a:pt x="602" y="7"/>
                    <a:pt x="605" y="4"/>
                    <a:pt x="608" y="4"/>
                  </a:cubicBezTo>
                  <a:cubicBezTo>
                    <a:pt x="644" y="0"/>
                    <a:pt x="644" y="0"/>
                    <a:pt x="644" y="0"/>
                  </a:cubicBezTo>
                  <a:moveTo>
                    <a:pt x="602" y="189"/>
                  </a:moveTo>
                  <a:cubicBezTo>
                    <a:pt x="602" y="141"/>
                    <a:pt x="574" y="125"/>
                    <a:pt x="552" y="125"/>
                  </a:cubicBezTo>
                  <a:cubicBezTo>
                    <a:pt x="523" y="125"/>
                    <a:pt x="503" y="153"/>
                    <a:pt x="503" y="196"/>
                  </a:cubicBezTo>
                  <a:cubicBezTo>
                    <a:pt x="503" y="234"/>
                    <a:pt x="521" y="269"/>
                    <a:pt x="553" y="269"/>
                  </a:cubicBezTo>
                  <a:cubicBezTo>
                    <a:pt x="571" y="269"/>
                    <a:pt x="602" y="255"/>
                    <a:pt x="602" y="199"/>
                  </a:cubicBezTo>
                  <a:lnTo>
                    <a:pt x="602" y="189"/>
                  </a:lnTo>
                  <a:close/>
                  <a:moveTo>
                    <a:pt x="2034" y="179"/>
                  </a:moveTo>
                  <a:cubicBezTo>
                    <a:pt x="2033" y="152"/>
                    <a:pt x="2021" y="124"/>
                    <a:pt x="1987" y="124"/>
                  </a:cubicBezTo>
                  <a:cubicBezTo>
                    <a:pt x="1953" y="124"/>
                    <a:pt x="1942" y="154"/>
                    <a:pt x="1938" y="179"/>
                  </a:cubicBezTo>
                  <a:lnTo>
                    <a:pt x="2034" y="179"/>
                  </a:lnTo>
                  <a:close/>
                  <a:moveTo>
                    <a:pt x="1990" y="309"/>
                  </a:moveTo>
                  <a:cubicBezTo>
                    <a:pt x="1928" y="309"/>
                    <a:pt x="1888" y="265"/>
                    <a:pt x="1888" y="198"/>
                  </a:cubicBezTo>
                  <a:cubicBezTo>
                    <a:pt x="1888" y="133"/>
                    <a:pt x="1925" y="84"/>
                    <a:pt x="1987" y="84"/>
                  </a:cubicBezTo>
                  <a:cubicBezTo>
                    <a:pt x="2056" y="84"/>
                    <a:pt x="2083" y="143"/>
                    <a:pt x="2083" y="195"/>
                  </a:cubicBezTo>
                  <a:cubicBezTo>
                    <a:pt x="2083" y="200"/>
                    <a:pt x="2083" y="203"/>
                    <a:pt x="2083" y="208"/>
                  </a:cubicBezTo>
                  <a:cubicBezTo>
                    <a:pt x="2083" y="211"/>
                    <a:pt x="2080" y="214"/>
                    <a:pt x="2077" y="214"/>
                  </a:cubicBezTo>
                  <a:cubicBezTo>
                    <a:pt x="1938" y="214"/>
                    <a:pt x="1938" y="214"/>
                    <a:pt x="1938" y="214"/>
                  </a:cubicBezTo>
                  <a:cubicBezTo>
                    <a:pt x="1941" y="243"/>
                    <a:pt x="1958" y="269"/>
                    <a:pt x="1993" y="269"/>
                  </a:cubicBezTo>
                  <a:cubicBezTo>
                    <a:pt x="2015" y="269"/>
                    <a:pt x="2032" y="264"/>
                    <a:pt x="2050" y="255"/>
                  </a:cubicBezTo>
                  <a:cubicBezTo>
                    <a:pt x="2053" y="254"/>
                    <a:pt x="2057" y="255"/>
                    <a:pt x="2058" y="259"/>
                  </a:cubicBezTo>
                  <a:cubicBezTo>
                    <a:pt x="2068" y="283"/>
                    <a:pt x="2068" y="283"/>
                    <a:pt x="2068" y="283"/>
                  </a:cubicBezTo>
                  <a:cubicBezTo>
                    <a:pt x="2069" y="286"/>
                    <a:pt x="2068" y="290"/>
                    <a:pt x="2065" y="291"/>
                  </a:cubicBezTo>
                  <a:cubicBezTo>
                    <a:pt x="2046" y="302"/>
                    <a:pt x="2021" y="309"/>
                    <a:pt x="1990" y="309"/>
                  </a:cubicBezTo>
                  <a:moveTo>
                    <a:pt x="1840" y="0"/>
                  </a:moveTo>
                  <a:cubicBezTo>
                    <a:pt x="1843" y="0"/>
                    <a:pt x="1846" y="3"/>
                    <a:pt x="1846" y="6"/>
                  </a:cubicBezTo>
                  <a:cubicBezTo>
                    <a:pt x="1846" y="298"/>
                    <a:pt x="1846" y="298"/>
                    <a:pt x="1846" y="298"/>
                  </a:cubicBezTo>
                  <a:cubicBezTo>
                    <a:pt x="1846" y="301"/>
                    <a:pt x="1843" y="304"/>
                    <a:pt x="1840" y="304"/>
                  </a:cubicBezTo>
                  <a:cubicBezTo>
                    <a:pt x="1810" y="304"/>
                    <a:pt x="1810" y="304"/>
                    <a:pt x="1810" y="304"/>
                  </a:cubicBezTo>
                  <a:cubicBezTo>
                    <a:pt x="1807" y="304"/>
                    <a:pt x="1804" y="301"/>
                    <a:pt x="1804" y="298"/>
                  </a:cubicBezTo>
                  <a:cubicBezTo>
                    <a:pt x="1801" y="276"/>
                    <a:pt x="1801" y="276"/>
                    <a:pt x="1801" y="276"/>
                  </a:cubicBezTo>
                  <a:cubicBezTo>
                    <a:pt x="1790" y="294"/>
                    <a:pt x="1764" y="309"/>
                    <a:pt x="1739" y="309"/>
                  </a:cubicBezTo>
                  <a:cubicBezTo>
                    <a:pt x="1682" y="309"/>
                    <a:pt x="1649" y="258"/>
                    <a:pt x="1649" y="196"/>
                  </a:cubicBezTo>
                  <a:cubicBezTo>
                    <a:pt x="1649" y="122"/>
                    <a:pt x="1693" y="84"/>
                    <a:pt x="1739" y="84"/>
                  </a:cubicBezTo>
                  <a:cubicBezTo>
                    <a:pt x="1763" y="84"/>
                    <a:pt x="1784" y="94"/>
                    <a:pt x="1798" y="108"/>
                  </a:cubicBezTo>
                  <a:cubicBezTo>
                    <a:pt x="1798" y="10"/>
                    <a:pt x="1798" y="10"/>
                    <a:pt x="1798" y="10"/>
                  </a:cubicBezTo>
                  <a:cubicBezTo>
                    <a:pt x="1798" y="7"/>
                    <a:pt x="1800" y="4"/>
                    <a:pt x="1804" y="4"/>
                  </a:cubicBezTo>
                  <a:cubicBezTo>
                    <a:pt x="1840" y="0"/>
                    <a:pt x="1840" y="0"/>
                    <a:pt x="1840" y="0"/>
                  </a:cubicBezTo>
                  <a:moveTo>
                    <a:pt x="1798" y="189"/>
                  </a:moveTo>
                  <a:cubicBezTo>
                    <a:pt x="1798" y="141"/>
                    <a:pt x="1770" y="125"/>
                    <a:pt x="1748" y="125"/>
                  </a:cubicBezTo>
                  <a:cubicBezTo>
                    <a:pt x="1719" y="125"/>
                    <a:pt x="1699" y="153"/>
                    <a:pt x="1699" y="196"/>
                  </a:cubicBezTo>
                  <a:cubicBezTo>
                    <a:pt x="1699" y="234"/>
                    <a:pt x="1716" y="269"/>
                    <a:pt x="1749" y="269"/>
                  </a:cubicBezTo>
                  <a:cubicBezTo>
                    <a:pt x="1767" y="269"/>
                    <a:pt x="1798" y="255"/>
                    <a:pt x="1798" y="199"/>
                  </a:cubicBezTo>
                  <a:lnTo>
                    <a:pt x="1798" y="189"/>
                  </a:lnTo>
                  <a:close/>
                  <a:moveTo>
                    <a:pt x="1049" y="90"/>
                  </a:moveTo>
                  <a:cubicBezTo>
                    <a:pt x="1049" y="87"/>
                    <a:pt x="1046" y="84"/>
                    <a:pt x="1043" y="84"/>
                  </a:cubicBezTo>
                  <a:cubicBezTo>
                    <a:pt x="1017" y="84"/>
                    <a:pt x="991" y="100"/>
                    <a:pt x="977" y="117"/>
                  </a:cubicBezTo>
                  <a:cubicBezTo>
                    <a:pt x="975" y="96"/>
                    <a:pt x="975" y="96"/>
                    <a:pt x="975" y="96"/>
                  </a:cubicBezTo>
                  <a:cubicBezTo>
                    <a:pt x="975" y="93"/>
                    <a:pt x="972" y="90"/>
                    <a:pt x="969" y="90"/>
                  </a:cubicBezTo>
                  <a:cubicBezTo>
                    <a:pt x="938" y="90"/>
                    <a:pt x="938" y="90"/>
                    <a:pt x="938" y="90"/>
                  </a:cubicBezTo>
                  <a:cubicBezTo>
                    <a:pt x="935" y="90"/>
                    <a:pt x="932" y="92"/>
                    <a:pt x="932" y="96"/>
                  </a:cubicBezTo>
                  <a:cubicBezTo>
                    <a:pt x="932" y="298"/>
                    <a:pt x="932" y="298"/>
                    <a:pt x="932" y="298"/>
                  </a:cubicBezTo>
                  <a:cubicBezTo>
                    <a:pt x="932" y="301"/>
                    <a:pt x="935" y="304"/>
                    <a:pt x="938" y="304"/>
                  </a:cubicBezTo>
                  <a:cubicBezTo>
                    <a:pt x="974" y="304"/>
                    <a:pt x="974" y="304"/>
                    <a:pt x="974" y="304"/>
                  </a:cubicBezTo>
                  <a:cubicBezTo>
                    <a:pt x="978" y="304"/>
                    <a:pt x="980" y="301"/>
                    <a:pt x="980" y="298"/>
                  </a:cubicBezTo>
                  <a:cubicBezTo>
                    <a:pt x="980" y="193"/>
                    <a:pt x="980" y="193"/>
                    <a:pt x="980" y="193"/>
                  </a:cubicBezTo>
                  <a:cubicBezTo>
                    <a:pt x="980" y="150"/>
                    <a:pt x="1007" y="133"/>
                    <a:pt x="1031" y="133"/>
                  </a:cubicBezTo>
                  <a:cubicBezTo>
                    <a:pt x="1035" y="133"/>
                    <a:pt x="1038" y="134"/>
                    <a:pt x="1041" y="134"/>
                  </a:cubicBezTo>
                  <a:cubicBezTo>
                    <a:pt x="1046" y="135"/>
                    <a:pt x="1049" y="132"/>
                    <a:pt x="1049" y="128"/>
                  </a:cubicBezTo>
                  <a:lnTo>
                    <a:pt x="1049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8" name="HR logo"/>
          <p:cNvGrpSpPr>
            <a:grpSpLocks noSelect="1"/>
          </p:cNvGrpSpPr>
          <p:nvPr userDrawn="1"/>
        </p:nvGrpSpPr>
        <p:grpSpPr bwMode="gray">
          <a:xfrm>
            <a:off x="3224100" y="2582384"/>
            <a:ext cx="1681200" cy="1717200"/>
            <a:chOff x="0" y="0"/>
            <a:chExt cx="562610" cy="574675"/>
          </a:xfrm>
        </p:grpSpPr>
        <p:sp>
          <p:nvSpPr>
            <p:cNvPr id="9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 baseline="-25000"/>
            </a:p>
          </p:txBody>
        </p:sp>
        <p:grpSp>
          <p:nvGrpSpPr>
            <p:cNvPr id="10" name="Groep 9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11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12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18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19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20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21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  <p:sp>
            <p:nvSpPr>
              <p:cNvPr id="22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 baseline="-25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076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4"/>
          <p:cNvSpPr>
            <a:spLocks noGrp="1" noSelect="1"/>
          </p:cNvSpPr>
          <p:nvPr>
            <p:ph type="pic" sz="quarter" idx="17" hasCustomPrompt="1"/>
          </p:nvPr>
        </p:nvSpPr>
        <p:spPr bwMode="gray">
          <a:xfrm>
            <a:off x="367200" y="367200"/>
            <a:ext cx="11444400" cy="30708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 Picture</a:t>
            </a:r>
          </a:p>
        </p:txBody>
      </p:sp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443366" y="3736800"/>
            <a:ext cx="11304000" cy="1332000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4800"/>
            </a:lvl1pPr>
          </a:lstStyle>
          <a:p>
            <a:r>
              <a:rPr lang="en-GB" noProof="1"/>
              <a:t>Title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443366" y="5193792"/>
            <a:ext cx="11304000" cy="667512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1"/>
              <a:t>Subtitle and extra presentation information</a:t>
            </a:r>
          </a:p>
        </p:txBody>
      </p:sp>
      <p:sp>
        <p:nvSpPr>
          <p:cNvPr id="9" name="Tijdelijke aanduiding voor tekst 8"/>
          <p:cNvSpPr>
            <a:spLocks noGrp="1" noSelect="1"/>
          </p:cNvSpPr>
          <p:nvPr>
            <p:ph type="body" sz="quarter" idx="18" hasCustomPrompt="1"/>
          </p:nvPr>
        </p:nvSpPr>
        <p:spPr bwMode="gray">
          <a:xfrm>
            <a:off x="6092824" y="6253200"/>
            <a:ext cx="5724000" cy="284400"/>
          </a:xfrm>
        </p:spPr>
        <p:txBody>
          <a:bodyPr/>
          <a:lstStyle>
            <a:lvl1pPr marL="0" indent="0" algn="r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[tag line]</a:t>
            </a:r>
          </a:p>
        </p:txBody>
      </p:sp>
    </p:spTree>
    <p:extLst>
      <p:ext uri="{BB962C8B-B14F-4D97-AF65-F5344CB8AC3E}">
        <p14:creationId xmlns:p14="http://schemas.microsoft.com/office/powerpoint/2010/main" val="52702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455557" y="292480"/>
            <a:ext cx="11230538" cy="2322703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5400"/>
            </a:lvl1pPr>
          </a:lstStyle>
          <a:p>
            <a:r>
              <a:rPr lang="en-GB" noProof="1"/>
              <a:t>Title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455557" y="2843784"/>
            <a:ext cx="11230538" cy="240487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1"/>
              <a:t>Subtitle and extra presentation information</a:t>
            </a:r>
          </a:p>
        </p:txBody>
      </p:sp>
      <p:grpSp>
        <p:nvGrpSpPr>
          <p:cNvPr id="32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34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8" name="Tijdelijke aanduiding voor tekst 8"/>
          <p:cNvSpPr>
            <a:spLocks noGrp="1" noSelect="1"/>
          </p:cNvSpPr>
          <p:nvPr>
            <p:ph type="body" sz="quarter" idx="18" hasCustomPrompt="1"/>
          </p:nvPr>
        </p:nvSpPr>
        <p:spPr bwMode="gray">
          <a:xfrm>
            <a:off x="6092824" y="6253200"/>
            <a:ext cx="5724000" cy="284400"/>
          </a:xfrm>
        </p:spPr>
        <p:txBody>
          <a:bodyPr/>
          <a:lstStyle>
            <a:lvl1pPr marL="0" indent="0" algn="r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[tag line]</a:t>
            </a:r>
          </a:p>
        </p:txBody>
      </p:sp>
      <p:grpSp>
        <p:nvGrpSpPr>
          <p:cNvPr id="19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0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2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23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24" name="Groep 23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25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26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28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29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0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1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435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433344" y="291783"/>
            <a:ext cx="11304000" cy="792000"/>
          </a:xfrm>
        </p:spPr>
        <p:txBody>
          <a:bodyPr/>
          <a:lstStyle>
            <a:lvl1pPr>
              <a:defRPr sz="4800" baseline="0"/>
            </a:lvl1pPr>
          </a:lstStyle>
          <a:p>
            <a:r>
              <a:rPr lang="en-GB" noProof="1"/>
              <a:t>Agenda Title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/>
          </p:nvPr>
        </p:nvSpPr>
        <p:spPr bwMode="gray">
          <a:xfrm>
            <a:off x="421153" y="1179577"/>
            <a:ext cx="11304000" cy="4330323"/>
          </a:xfrm>
        </p:spPr>
        <p:txBody>
          <a:bodyPr/>
          <a:lstStyle>
            <a:lvl1pPr marL="216000" indent="-216000">
              <a:lnSpc>
                <a:spcPct val="105000"/>
              </a:lnSpc>
              <a:buClr>
                <a:srgbClr val="EA650D"/>
              </a:buClr>
              <a:buSzPct val="110000"/>
              <a:defRPr sz="2400" b="1" baseline="0"/>
            </a:lvl1pPr>
            <a:lvl2pPr marL="216000"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8" name="Tijdelijke aanduiding voor dianummer 7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grpSp>
        <p:nvGrpSpPr>
          <p:cNvPr id="29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30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1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52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54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55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56" name="Groep 55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57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58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59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60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61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62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63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473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455557" y="292481"/>
            <a:ext cx="11230538" cy="1966088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4800"/>
            </a:lvl1pPr>
          </a:lstStyle>
          <a:p>
            <a:r>
              <a:rPr lang="en-GB" noProof="1"/>
              <a:t>Chapter Title</a:t>
            </a:r>
          </a:p>
        </p:txBody>
      </p:sp>
      <p:sp>
        <p:nvSpPr>
          <p:cNvPr id="4" name="Tijdelijke aanduiding voor dianummer 3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grpSp>
        <p:nvGrpSpPr>
          <p:cNvPr id="20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1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3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4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6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27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28" name="Groep 27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29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0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1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630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 noProof="1"/>
              <a:t>Title</a:t>
            </a:r>
            <a:br>
              <a:rPr lang="en-GB" noProof="1"/>
            </a:br>
            <a:endParaRPr lang="en-GB" noProof="1"/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8" name="Tijdelijke aanduiding voor dianummer 7"/>
          <p:cNvSpPr>
            <a:spLocks noGrp="1" noSelect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grpSp>
        <p:nvGrpSpPr>
          <p:cNvPr id="21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2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5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6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8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29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30" name="Groep 29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31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2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7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>
          <a:xfrm>
            <a:off x="445534" y="246064"/>
            <a:ext cx="11304000" cy="567753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1"/>
              <a:t>Title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8" name="Tijdelijke aanduiding voor dianummer 7"/>
          <p:cNvSpPr>
            <a:spLocks noGrp="1" noSelect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jdelijke aanduiding voor tekst 4"/>
          <p:cNvSpPr>
            <a:spLocks noGrp="1" noSelect="1"/>
          </p:cNvSpPr>
          <p:nvPr>
            <p:ph type="body" sz="quarter" idx="12" hasCustomPrompt="1"/>
          </p:nvPr>
        </p:nvSpPr>
        <p:spPr>
          <a:xfrm>
            <a:off x="445534" y="822325"/>
            <a:ext cx="11304000" cy="522288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/>
              <a:t>Subtitle</a:t>
            </a:r>
          </a:p>
        </p:txBody>
      </p:sp>
      <p:grpSp>
        <p:nvGrpSpPr>
          <p:cNvPr id="22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3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7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9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30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31" name="Groep 30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32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7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8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77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 noSelect="1"/>
          </p:cNvSpPr>
          <p:nvPr>
            <p:ph sz="quarter" idx="13"/>
          </p:nvPr>
        </p:nvSpPr>
        <p:spPr bwMode="gray">
          <a:xfrm>
            <a:off x="6241534" y="1497600"/>
            <a:ext cx="5508000" cy="4032000"/>
          </a:xfrm>
        </p:spPr>
        <p:txBody>
          <a:bodyPr/>
          <a:lstStyle>
            <a:lvl4pPr>
              <a:spcAft>
                <a:spcPts val="2400"/>
              </a:spcAft>
              <a:defRPr/>
            </a:lvl4pPr>
          </a:lstStyle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11" name="Tijdelijke aanduiding voor inhoud 10"/>
          <p:cNvSpPr>
            <a:spLocks noGrp="1" noSelect="1"/>
          </p:cNvSpPr>
          <p:nvPr>
            <p:ph sz="quarter" idx="14"/>
          </p:nvPr>
        </p:nvSpPr>
        <p:spPr bwMode="gray">
          <a:xfrm>
            <a:off x="445533" y="1497600"/>
            <a:ext cx="5508000" cy="4032000"/>
          </a:xfrm>
        </p:spPr>
        <p:txBody>
          <a:bodyPr/>
          <a:lstStyle>
            <a:lvl4pPr>
              <a:spcAft>
                <a:spcPts val="2400"/>
              </a:spcAft>
              <a:defRPr/>
            </a:lvl4pPr>
          </a:lstStyle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4" name="Tijdelijke aanduiding voor dianummer 3"/>
          <p:cNvSpPr>
            <a:spLocks noGrp="1" noSelect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tel 4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445534" y="246063"/>
            <a:ext cx="1130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  <p:grpSp>
        <p:nvGrpSpPr>
          <p:cNvPr id="23" name="Group 4"/>
          <p:cNvGrpSpPr>
            <a:grpSpLocks noSelect="1" noChangeAspect="1"/>
          </p:cNvGrpSpPr>
          <p:nvPr userDrawn="1"/>
        </p:nvGrpSpPr>
        <p:grpSpPr bwMode="gray">
          <a:xfrm>
            <a:off x="380952" y="5843380"/>
            <a:ext cx="11424279" cy="12703"/>
            <a:chOff x="180" y="2760"/>
            <a:chExt cx="5398" cy="6"/>
          </a:xfrm>
        </p:grpSpPr>
        <p:sp>
          <p:nvSpPr>
            <p:cNvPr id="24" name="Freeform 6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9"/>
            <p:cNvSpPr>
              <a:spLocks noSelect="1" noChangeArrowheads="1"/>
            </p:cNvSpPr>
            <p:nvPr/>
          </p:nvSpPr>
          <p:spPr bwMode="gray">
            <a:xfrm>
              <a:off x="180" y="2760"/>
              <a:ext cx="5398" cy="6"/>
            </a:xfrm>
            <a:prstGeom prst="rect">
              <a:avLst/>
            </a:prstGeom>
            <a:solidFill>
              <a:srgbClr val="EA650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0"/>
            <p:cNvSpPr>
              <a:spLocks noSelect="1"/>
            </p:cNvSpPr>
            <p:nvPr/>
          </p:nvSpPr>
          <p:spPr bwMode="gray">
            <a:xfrm>
              <a:off x="180" y="2760"/>
              <a:ext cx="539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98" y="0"/>
                </a:cxn>
                <a:cxn ang="0">
                  <a:pos x="5398" y="6"/>
                </a:cxn>
                <a:cxn ang="0">
                  <a:pos x="0" y="6"/>
                </a:cxn>
              </a:cxnLst>
              <a:rect l="0" t="0" r="r" b="b"/>
              <a:pathLst>
                <a:path w="5398" h="6">
                  <a:moveTo>
                    <a:pt x="0" y="0"/>
                  </a:moveTo>
                  <a:lnTo>
                    <a:pt x="5398" y="0"/>
                  </a:lnTo>
                  <a:lnTo>
                    <a:pt x="5398" y="6"/>
                  </a:lnTo>
                  <a:lnTo>
                    <a:pt x="0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7" name="Group 4"/>
          <p:cNvGrpSpPr>
            <a:grpSpLocks noSelect="1" noChangeAspect="1"/>
          </p:cNvGrpSpPr>
          <p:nvPr userDrawn="1"/>
        </p:nvGrpSpPr>
        <p:grpSpPr bwMode="gray">
          <a:xfrm>
            <a:off x="985838" y="6148406"/>
            <a:ext cx="1103313" cy="336551"/>
            <a:chOff x="621" y="3873"/>
            <a:chExt cx="695" cy="212"/>
          </a:xfrm>
        </p:grpSpPr>
        <p:sp>
          <p:nvSpPr>
            <p:cNvPr id="27" name="Freeform 5"/>
            <p:cNvSpPr>
              <a:spLocks noSelect="1"/>
            </p:cNvSpPr>
            <p:nvPr userDrawn="1"/>
          </p:nvSpPr>
          <p:spPr bwMode="gray">
            <a:xfrm>
              <a:off x="621" y="3873"/>
              <a:ext cx="515" cy="93"/>
            </a:xfrm>
            <a:custGeom>
              <a:avLst/>
              <a:gdLst/>
              <a:ahLst/>
              <a:cxnLst>
                <a:cxn ang="0">
                  <a:pos x="1955" y="422"/>
                </a:cxn>
                <a:cxn ang="0">
                  <a:pos x="1849" y="422"/>
                </a:cxn>
                <a:cxn ang="0">
                  <a:pos x="1738" y="576"/>
                </a:cxn>
                <a:cxn ang="0">
                  <a:pos x="103" y="639"/>
                </a:cxn>
                <a:cxn ang="0">
                  <a:pos x="287" y="374"/>
                </a:cxn>
                <a:cxn ang="0">
                  <a:pos x="377" y="653"/>
                </a:cxn>
                <a:cxn ang="0">
                  <a:pos x="234" y="182"/>
                </a:cxn>
                <a:cxn ang="0">
                  <a:pos x="79" y="193"/>
                </a:cxn>
                <a:cxn ang="0">
                  <a:pos x="0" y="639"/>
                </a:cxn>
                <a:cxn ang="0">
                  <a:pos x="2133" y="653"/>
                </a:cxn>
                <a:cxn ang="0">
                  <a:pos x="2249" y="276"/>
                </a:cxn>
                <a:cxn ang="0">
                  <a:pos x="2344" y="653"/>
                </a:cxn>
                <a:cxn ang="0">
                  <a:pos x="2434" y="359"/>
                </a:cxn>
                <a:cxn ang="0">
                  <a:pos x="2136" y="206"/>
                </a:cxn>
                <a:cxn ang="0">
                  <a:pos x="2044" y="206"/>
                </a:cxn>
                <a:cxn ang="0">
                  <a:pos x="2133" y="653"/>
                </a:cxn>
                <a:cxn ang="0">
                  <a:pos x="786" y="427"/>
                </a:cxn>
                <a:cxn ang="0">
                  <a:pos x="688" y="269"/>
                </a:cxn>
                <a:cxn ang="0">
                  <a:pos x="668" y="664"/>
                </a:cxn>
                <a:cxn ang="0">
                  <a:pos x="812" y="652"/>
                </a:cxn>
                <a:cxn ang="0">
                  <a:pos x="889" y="206"/>
                </a:cxn>
                <a:cxn ang="0">
                  <a:pos x="803" y="206"/>
                </a:cxn>
                <a:cxn ang="0">
                  <a:pos x="2733" y="269"/>
                </a:cxn>
                <a:cxn ang="0">
                  <a:pos x="2734" y="576"/>
                </a:cxn>
                <a:cxn ang="0">
                  <a:pos x="2713" y="182"/>
                </a:cxn>
                <a:cxn ang="0">
                  <a:pos x="2836" y="593"/>
                </a:cxn>
                <a:cxn ang="0">
                  <a:pos x="2921" y="652"/>
                </a:cxn>
                <a:cxn ang="0">
                  <a:pos x="2921" y="193"/>
                </a:cxn>
                <a:cxn ang="0">
                  <a:pos x="2842" y="247"/>
                </a:cxn>
                <a:cxn ang="0">
                  <a:pos x="1324" y="214"/>
                </a:cxn>
                <a:cxn ang="0">
                  <a:pos x="1414" y="653"/>
                </a:cxn>
                <a:cxn ang="0">
                  <a:pos x="1414" y="193"/>
                </a:cxn>
                <a:cxn ang="0">
                  <a:pos x="3045" y="22"/>
                </a:cxn>
                <a:cxn ang="0">
                  <a:pos x="3135" y="653"/>
                </a:cxn>
                <a:cxn ang="0">
                  <a:pos x="3135" y="2"/>
                </a:cxn>
                <a:cxn ang="0">
                  <a:pos x="1375" y="12"/>
                </a:cxn>
                <a:cxn ang="0">
                  <a:pos x="1436" y="73"/>
                </a:cxn>
                <a:cxn ang="0">
                  <a:pos x="1154" y="578"/>
                </a:cxn>
                <a:cxn ang="0">
                  <a:pos x="1207" y="276"/>
                </a:cxn>
                <a:cxn ang="0">
                  <a:pos x="1207" y="193"/>
                </a:cxn>
                <a:cxn ang="0">
                  <a:pos x="1097" y="57"/>
                </a:cxn>
                <a:cxn ang="0">
                  <a:pos x="1007" y="535"/>
                </a:cxn>
                <a:cxn ang="0">
                  <a:pos x="1227" y="635"/>
                </a:cxn>
                <a:cxn ang="0">
                  <a:pos x="3450" y="267"/>
                </a:cxn>
                <a:cxn ang="0">
                  <a:pos x="3458" y="664"/>
                </a:cxn>
                <a:cxn ang="0">
                  <a:pos x="3603" y="555"/>
                </a:cxn>
                <a:cxn ang="0">
                  <a:pos x="3346" y="460"/>
                </a:cxn>
                <a:cxn ang="0">
                  <a:pos x="3657" y="420"/>
                </a:cxn>
                <a:cxn ang="0">
                  <a:pos x="3458" y="664"/>
                </a:cxn>
              </a:cxnLst>
              <a:rect l="0" t="0" r="r" b="b"/>
              <a:pathLst>
                <a:path w="3657" h="664">
                  <a:moveTo>
                    <a:pt x="1517" y="422"/>
                  </a:moveTo>
                  <a:cubicBezTo>
                    <a:pt x="1517" y="287"/>
                    <a:pt x="1600" y="182"/>
                    <a:pt x="1736" y="182"/>
                  </a:cubicBezTo>
                  <a:cubicBezTo>
                    <a:pt x="1874" y="182"/>
                    <a:pt x="1955" y="286"/>
                    <a:pt x="1955" y="422"/>
                  </a:cubicBezTo>
                  <a:cubicBezTo>
                    <a:pt x="1955" y="564"/>
                    <a:pt x="1867" y="664"/>
                    <a:pt x="1735" y="664"/>
                  </a:cubicBezTo>
                  <a:cubicBezTo>
                    <a:pt x="1603" y="664"/>
                    <a:pt x="1517" y="564"/>
                    <a:pt x="1517" y="422"/>
                  </a:cubicBezTo>
                  <a:moveTo>
                    <a:pt x="1849" y="422"/>
                  </a:moveTo>
                  <a:cubicBezTo>
                    <a:pt x="1849" y="331"/>
                    <a:pt x="1804" y="270"/>
                    <a:pt x="1736" y="269"/>
                  </a:cubicBezTo>
                  <a:cubicBezTo>
                    <a:pt x="1666" y="270"/>
                    <a:pt x="1624" y="333"/>
                    <a:pt x="1624" y="422"/>
                  </a:cubicBezTo>
                  <a:cubicBezTo>
                    <a:pt x="1624" y="503"/>
                    <a:pt x="1661" y="576"/>
                    <a:pt x="1738" y="576"/>
                  </a:cubicBezTo>
                  <a:cubicBezTo>
                    <a:pt x="1806" y="576"/>
                    <a:pt x="1849" y="513"/>
                    <a:pt x="1849" y="422"/>
                  </a:cubicBezTo>
                  <a:moveTo>
                    <a:pt x="90" y="653"/>
                  </a:moveTo>
                  <a:cubicBezTo>
                    <a:pt x="97" y="653"/>
                    <a:pt x="103" y="647"/>
                    <a:pt x="103" y="639"/>
                  </a:cubicBezTo>
                  <a:cubicBezTo>
                    <a:pt x="103" y="410"/>
                    <a:pt x="103" y="410"/>
                    <a:pt x="103" y="410"/>
                  </a:cubicBezTo>
                  <a:cubicBezTo>
                    <a:pt x="103" y="322"/>
                    <a:pt x="152" y="276"/>
                    <a:pt x="206" y="276"/>
                  </a:cubicBezTo>
                  <a:cubicBezTo>
                    <a:pt x="247" y="276"/>
                    <a:pt x="287" y="299"/>
                    <a:pt x="287" y="374"/>
                  </a:cubicBezTo>
                  <a:cubicBezTo>
                    <a:pt x="287" y="639"/>
                    <a:pt x="287" y="639"/>
                    <a:pt x="287" y="639"/>
                  </a:cubicBezTo>
                  <a:cubicBezTo>
                    <a:pt x="287" y="647"/>
                    <a:pt x="293" y="653"/>
                    <a:pt x="300" y="653"/>
                  </a:cubicBezTo>
                  <a:cubicBezTo>
                    <a:pt x="377" y="653"/>
                    <a:pt x="377" y="653"/>
                    <a:pt x="377" y="653"/>
                  </a:cubicBezTo>
                  <a:cubicBezTo>
                    <a:pt x="384" y="653"/>
                    <a:pt x="390" y="647"/>
                    <a:pt x="390" y="639"/>
                  </a:cubicBezTo>
                  <a:cubicBezTo>
                    <a:pt x="390" y="359"/>
                    <a:pt x="390" y="359"/>
                    <a:pt x="390" y="359"/>
                  </a:cubicBezTo>
                  <a:cubicBezTo>
                    <a:pt x="390" y="234"/>
                    <a:pt x="321" y="182"/>
                    <a:pt x="234" y="182"/>
                  </a:cubicBezTo>
                  <a:cubicBezTo>
                    <a:pt x="178" y="182"/>
                    <a:pt x="127" y="215"/>
                    <a:pt x="96" y="252"/>
                  </a:cubicBezTo>
                  <a:cubicBezTo>
                    <a:pt x="92" y="206"/>
                    <a:pt x="92" y="206"/>
                    <a:pt x="92" y="206"/>
                  </a:cubicBezTo>
                  <a:cubicBezTo>
                    <a:pt x="91" y="199"/>
                    <a:pt x="85" y="193"/>
                    <a:pt x="79" y="193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6" y="193"/>
                    <a:pt x="0" y="199"/>
                    <a:pt x="0" y="206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647"/>
                    <a:pt x="6" y="653"/>
                    <a:pt x="13" y="653"/>
                  </a:cubicBezTo>
                  <a:lnTo>
                    <a:pt x="90" y="653"/>
                  </a:lnTo>
                  <a:close/>
                  <a:moveTo>
                    <a:pt x="2133" y="653"/>
                  </a:moveTo>
                  <a:cubicBezTo>
                    <a:pt x="2141" y="653"/>
                    <a:pt x="2147" y="647"/>
                    <a:pt x="2147" y="639"/>
                  </a:cubicBezTo>
                  <a:cubicBezTo>
                    <a:pt x="2147" y="410"/>
                    <a:pt x="2147" y="410"/>
                    <a:pt x="2147" y="410"/>
                  </a:cubicBezTo>
                  <a:cubicBezTo>
                    <a:pt x="2147" y="322"/>
                    <a:pt x="2196" y="276"/>
                    <a:pt x="2249" y="276"/>
                  </a:cubicBezTo>
                  <a:cubicBezTo>
                    <a:pt x="2291" y="276"/>
                    <a:pt x="2331" y="299"/>
                    <a:pt x="2331" y="374"/>
                  </a:cubicBezTo>
                  <a:cubicBezTo>
                    <a:pt x="2331" y="639"/>
                    <a:pt x="2331" y="639"/>
                    <a:pt x="2331" y="639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0" y="653"/>
                    <a:pt x="2420" y="653"/>
                    <a:pt x="2420" y="653"/>
                  </a:cubicBezTo>
                  <a:cubicBezTo>
                    <a:pt x="2428" y="653"/>
                    <a:pt x="2434" y="647"/>
                    <a:pt x="2434" y="639"/>
                  </a:cubicBezTo>
                  <a:cubicBezTo>
                    <a:pt x="2434" y="359"/>
                    <a:pt x="2434" y="359"/>
                    <a:pt x="2434" y="359"/>
                  </a:cubicBezTo>
                  <a:cubicBezTo>
                    <a:pt x="2434" y="234"/>
                    <a:pt x="2365" y="182"/>
                    <a:pt x="2278" y="182"/>
                  </a:cubicBezTo>
                  <a:cubicBezTo>
                    <a:pt x="2222" y="182"/>
                    <a:pt x="2170" y="215"/>
                    <a:pt x="2140" y="252"/>
                  </a:cubicBezTo>
                  <a:cubicBezTo>
                    <a:pt x="2136" y="206"/>
                    <a:pt x="2136" y="206"/>
                    <a:pt x="2136" y="206"/>
                  </a:cubicBezTo>
                  <a:cubicBezTo>
                    <a:pt x="2135" y="199"/>
                    <a:pt x="2129" y="193"/>
                    <a:pt x="2123" y="193"/>
                  </a:cubicBezTo>
                  <a:cubicBezTo>
                    <a:pt x="2057" y="193"/>
                    <a:pt x="2057" y="193"/>
                    <a:pt x="2057" y="193"/>
                  </a:cubicBezTo>
                  <a:cubicBezTo>
                    <a:pt x="2050" y="193"/>
                    <a:pt x="2044" y="199"/>
                    <a:pt x="2044" y="206"/>
                  </a:cubicBezTo>
                  <a:cubicBezTo>
                    <a:pt x="2044" y="639"/>
                    <a:pt x="2044" y="639"/>
                    <a:pt x="2044" y="639"/>
                  </a:cubicBezTo>
                  <a:cubicBezTo>
                    <a:pt x="2044" y="647"/>
                    <a:pt x="2050" y="653"/>
                    <a:pt x="2057" y="653"/>
                  </a:cubicBezTo>
                  <a:lnTo>
                    <a:pt x="2133" y="653"/>
                  </a:lnTo>
                  <a:close/>
                  <a:moveTo>
                    <a:pt x="688" y="269"/>
                  </a:moveTo>
                  <a:cubicBezTo>
                    <a:pt x="736" y="269"/>
                    <a:pt x="786" y="304"/>
                    <a:pt x="786" y="406"/>
                  </a:cubicBezTo>
                  <a:cubicBezTo>
                    <a:pt x="786" y="427"/>
                    <a:pt x="786" y="427"/>
                    <a:pt x="786" y="427"/>
                  </a:cubicBezTo>
                  <a:cubicBezTo>
                    <a:pt x="786" y="547"/>
                    <a:pt x="729" y="576"/>
                    <a:pt x="690" y="576"/>
                  </a:cubicBezTo>
                  <a:cubicBezTo>
                    <a:pt x="621" y="576"/>
                    <a:pt x="582" y="502"/>
                    <a:pt x="582" y="421"/>
                  </a:cubicBezTo>
                  <a:cubicBezTo>
                    <a:pt x="582" y="329"/>
                    <a:pt x="626" y="269"/>
                    <a:pt x="688" y="269"/>
                  </a:cubicBezTo>
                  <a:moveTo>
                    <a:pt x="669" y="182"/>
                  </a:moveTo>
                  <a:cubicBezTo>
                    <a:pt x="570" y="182"/>
                    <a:pt x="476" y="261"/>
                    <a:pt x="476" y="422"/>
                  </a:cubicBezTo>
                  <a:cubicBezTo>
                    <a:pt x="476" y="554"/>
                    <a:pt x="547" y="664"/>
                    <a:pt x="668" y="664"/>
                  </a:cubicBezTo>
                  <a:cubicBezTo>
                    <a:pt x="722" y="664"/>
                    <a:pt x="768" y="631"/>
                    <a:pt x="791" y="593"/>
                  </a:cubicBezTo>
                  <a:cubicBezTo>
                    <a:pt x="798" y="639"/>
                    <a:pt x="798" y="639"/>
                    <a:pt x="798" y="639"/>
                  </a:cubicBezTo>
                  <a:cubicBezTo>
                    <a:pt x="799" y="646"/>
                    <a:pt x="805" y="652"/>
                    <a:pt x="812" y="652"/>
                  </a:cubicBezTo>
                  <a:cubicBezTo>
                    <a:pt x="876" y="652"/>
                    <a:pt x="876" y="652"/>
                    <a:pt x="876" y="652"/>
                  </a:cubicBezTo>
                  <a:cubicBezTo>
                    <a:pt x="883" y="652"/>
                    <a:pt x="889" y="647"/>
                    <a:pt x="889" y="639"/>
                  </a:cubicBezTo>
                  <a:cubicBezTo>
                    <a:pt x="889" y="206"/>
                    <a:pt x="889" y="206"/>
                    <a:pt x="889" y="206"/>
                  </a:cubicBezTo>
                  <a:cubicBezTo>
                    <a:pt x="889" y="199"/>
                    <a:pt x="883" y="193"/>
                    <a:pt x="876" y="193"/>
                  </a:cubicBezTo>
                  <a:cubicBezTo>
                    <a:pt x="817" y="193"/>
                    <a:pt x="817" y="193"/>
                    <a:pt x="817" y="193"/>
                  </a:cubicBezTo>
                  <a:cubicBezTo>
                    <a:pt x="810" y="193"/>
                    <a:pt x="804" y="199"/>
                    <a:pt x="803" y="206"/>
                  </a:cubicBezTo>
                  <a:cubicBezTo>
                    <a:pt x="798" y="247"/>
                    <a:pt x="798" y="247"/>
                    <a:pt x="798" y="247"/>
                  </a:cubicBezTo>
                  <a:cubicBezTo>
                    <a:pt x="768" y="210"/>
                    <a:pt x="727" y="182"/>
                    <a:pt x="669" y="182"/>
                  </a:cubicBezTo>
                  <a:moveTo>
                    <a:pt x="2733" y="269"/>
                  </a:moveTo>
                  <a:cubicBezTo>
                    <a:pt x="2780" y="269"/>
                    <a:pt x="2830" y="304"/>
                    <a:pt x="2830" y="406"/>
                  </a:cubicBezTo>
                  <a:cubicBezTo>
                    <a:pt x="2830" y="427"/>
                    <a:pt x="2830" y="427"/>
                    <a:pt x="2830" y="427"/>
                  </a:cubicBezTo>
                  <a:cubicBezTo>
                    <a:pt x="2830" y="547"/>
                    <a:pt x="2773" y="576"/>
                    <a:pt x="2734" y="576"/>
                  </a:cubicBezTo>
                  <a:cubicBezTo>
                    <a:pt x="2665" y="576"/>
                    <a:pt x="2627" y="502"/>
                    <a:pt x="2627" y="421"/>
                  </a:cubicBezTo>
                  <a:cubicBezTo>
                    <a:pt x="2627" y="329"/>
                    <a:pt x="2670" y="269"/>
                    <a:pt x="2733" y="269"/>
                  </a:cubicBezTo>
                  <a:moveTo>
                    <a:pt x="2713" y="182"/>
                  </a:moveTo>
                  <a:cubicBezTo>
                    <a:pt x="2614" y="182"/>
                    <a:pt x="2520" y="261"/>
                    <a:pt x="2520" y="422"/>
                  </a:cubicBezTo>
                  <a:cubicBezTo>
                    <a:pt x="2520" y="554"/>
                    <a:pt x="2591" y="664"/>
                    <a:pt x="2713" y="664"/>
                  </a:cubicBezTo>
                  <a:cubicBezTo>
                    <a:pt x="2766" y="664"/>
                    <a:pt x="2813" y="631"/>
                    <a:pt x="2836" y="593"/>
                  </a:cubicBezTo>
                  <a:cubicBezTo>
                    <a:pt x="2843" y="639"/>
                    <a:pt x="2843" y="639"/>
                    <a:pt x="2843" y="639"/>
                  </a:cubicBezTo>
                  <a:cubicBezTo>
                    <a:pt x="2844" y="646"/>
                    <a:pt x="2850" y="652"/>
                    <a:pt x="2856" y="652"/>
                  </a:cubicBezTo>
                  <a:cubicBezTo>
                    <a:pt x="2921" y="652"/>
                    <a:pt x="2921" y="652"/>
                    <a:pt x="2921" y="652"/>
                  </a:cubicBezTo>
                  <a:cubicBezTo>
                    <a:pt x="2928" y="652"/>
                    <a:pt x="2934" y="647"/>
                    <a:pt x="2934" y="639"/>
                  </a:cubicBezTo>
                  <a:cubicBezTo>
                    <a:pt x="2934" y="206"/>
                    <a:pt x="2934" y="206"/>
                    <a:pt x="2934" y="206"/>
                  </a:cubicBezTo>
                  <a:cubicBezTo>
                    <a:pt x="2934" y="199"/>
                    <a:pt x="2928" y="193"/>
                    <a:pt x="2921" y="193"/>
                  </a:cubicBezTo>
                  <a:cubicBezTo>
                    <a:pt x="2861" y="193"/>
                    <a:pt x="2861" y="193"/>
                    <a:pt x="2861" y="193"/>
                  </a:cubicBezTo>
                  <a:cubicBezTo>
                    <a:pt x="2855" y="193"/>
                    <a:pt x="2849" y="199"/>
                    <a:pt x="2848" y="206"/>
                  </a:cubicBezTo>
                  <a:cubicBezTo>
                    <a:pt x="2842" y="247"/>
                    <a:pt x="2842" y="247"/>
                    <a:pt x="2842" y="247"/>
                  </a:cubicBezTo>
                  <a:cubicBezTo>
                    <a:pt x="2813" y="210"/>
                    <a:pt x="2771" y="182"/>
                    <a:pt x="2713" y="182"/>
                  </a:cubicBezTo>
                  <a:moveTo>
                    <a:pt x="1337" y="200"/>
                  </a:moveTo>
                  <a:cubicBezTo>
                    <a:pt x="1330" y="201"/>
                    <a:pt x="1324" y="206"/>
                    <a:pt x="1324" y="214"/>
                  </a:cubicBezTo>
                  <a:cubicBezTo>
                    <a:pt x="1324" y="639"/>
                    <a:pt x="1324" y="639"/>
                    <a:pt x="1324" y="639"/>
                  </a:cubicBezTo>
                  <a:cubicBezTo>
                    <a:pt x="1324" y="647"/>
                    <a:pt x="1330" y="653"/>
                    <a:pt x="1337" y="653"/>
                  </a:cubicBezTo>
                  <a:cubicBezTo>
                    <a:pt x="1414" y="653"/>
                    <a:pt x="1414" y="653"/>
                    <a:pt x="1414" y="653"/>
                  </a:cubicBezTo>
                  <a:cubicBezTo>
                    <a:pt x="1421" y="653"/>
                    <a:pt x="1427" y="647"/>
                    <a:pt x="1427" y="639"/>
                  </a:cubicBezTo>
                  <a:cubicBezTo>
                    <a:pt x="1427" y="206"/>
                    <a:pt x="1427" y="206"/>
                    <a:pt x="1427" y="206"/>
                  </a:cubicBezTo>
                  <a:cubicBezTo>
                    <a:pt x="1427" y="199"/>
                    <a:pt x="1421" y="192"/>
                    <a:pt x="1414" y="193"/>
                  </a:cubicBezTo>
                  <a:lnTo>
                    <a:pt x="1337" y="200"/>
                  </a:lnTo>
                  <a:close/>
                  <a:moveTo>
                    <a:pt x="3058" y="9"/>
                  </a:moveTo>
                  <a:cubicBezTo>
                    <a:pt x="3051" y="10"/>
                    <a:pt x="3045" y="15"/>
                    <a:pt x="3045" y="22"/>
                  </a:cubicBezTo>
                  <a:cubicBezTo>
                    <a:pt x="3045" y="639"/>
                    <a:pt x="3045" y="639"/>
                    <a:pt x="3045" y="639"/>
                  </a:cubicBezTo>
                  <a:cubicBezTo>
                    <a:pt x="3045" y="647"/>
                    <a:pt x="3051" y="653"/>
                    <a:pt x="3058" y="653"/>
                  </a:cubicBezTo>
                  <a:cubicBezTo>
                    <a:pt x="3135" y="653"/>
                    <a:pt x="3135" y="653"/>
                    <a:pt x="3135" y="653"/>
                  </a:cubicBezTo>
                  <a:cubicBezTo>
                    <a:pt x="3142" y="653"/>
                    <a:pt x="3148" y="647"/>
                    <a:pt x="3148" y="639"/>
                  </a:cubicBezTo>
                  <a:cubicBezTo>
                    <a:pt x="3148" y="15"/>
                    <a:pt x="3148" y="15"/>
                    <a:pt x="3148" y="15"/>
                  </a:cubicBezTo>
                  <a:cubicBezTo>
                    <a:pt x="3148" y="7"/>
                    <a:pt x="3142" y="0"/>
                    <a:pt x="3135" y="2"/>
                  </a:cubicBezTo>
                  <a:lnTo>
                    <a:pt x="3058" y="9"/>
                  </a:lnTo>
                  <a:close/>
                  <a:moveTo>
                    <a:pt x="1436" y="73"/>
                  </a:moveTo>
                  <a:cubicBezTo>
                    <a:pt x="1436" y="39"/>
                    <a:pt x="1409" y="12"/>
                    <a:pt x="1375" y="12"/>
                  </a:cubicBezTo>
                  <a:cubicBezTo>
                    <a:pt x="1342" y="12"/>
                    <a:pt x="1315" y="39"/>
                    <a:pt x="1315" y="73"/>
                  </a:cubicBezTo>
                  <a:cubicBezTo>
                    <a:pt x="1315" y="106"/>
                    <a:pt x="1342" y="133"/>
                    <a:pt x="1375" y="133"/>
                  </a:cubicBezTo>
                  <a:cubicBezTo>
                    <a:pt x="1409" y="133"/>
                    <a:pt x="1436" y="106"/>
                    <a:pt x="1436" y="73"/>
                  </a:cubicBezTo>
                  <a:moveTo>
                    <a:pt x="1219" y="578"/>
                  </a:moveTo>
                  <a:cubicBezTo>
                    <a:pt x="1217" y="568"/>
                    <a:pt x="1211" y="565"/>
                    <a:pt x="1199" y="570"/>
                  </a:cubicBezTo>
                  <a:cubicBezTo>
                    <a:pt x="1192" y="572"/>
                    <a:pt x="1169" y="578"/>
                    <a:pt x="1154" y="578"/>
                  </a:cubicBezTo>
                  <a:cubicBezTo>
                    <a:pt x="1124" y="578"/>
                    <a:pt x="1111" y="567"/>
                    <a:pt x="1110" y="524"/>
                  </a:cubicBezTo>
                  <a:cubicBezTo>
                    <a:pt x="1110" y="276"/>
                    <a:pt x="1110" y="276"/>
                    <a:pt x="1110" y="276"/>
                  </a:cubicBezTo>
                  <a:cubicBezTo>
                    <a:pt x="1207" y="276"/>
                    <a:pt x="1207" y="276"/>
                    <a:pt x="1207" y="276"/>
                  </a:cubicBezTo>
                  <a:cubicBezTo>
                    <a:pt x="1214" y="276"/>
                    <a:pt x="1220" y="270"/>
                    <a:pt x="1220" y="263"/>
                  </a:cubicBezTo>
                  <a:cubicBezTo>
                    <a:pt x="1220" y="206"/>
                    <a:pt x="1220" y="206"/>
                    <a:pt x="1220" y="206"/>
                  </a:cubicBezTo>
                  <a:cubicBezTo>
                    <a:pt x="1220" y="199"/>
                    <a:pt x="1214" y="193"/>
                    <a:pt x="1207" y="193"/>
                  </a:cubicBezTo>
                  <a:cubicBezTo>
                    <a:pt x="1110" y="193"/>
                    <a:pt x="1110" y="193"/>
                    <a:pt x="1110" y="193"/>
                  </a:cubicBezTo>
                  <a:cubicBezTo>
                    <a:pt x="1110" y="70"/>
                    <a:pt x="1110" y="70"/>
                    <a:pt x="1110" y="70"/>
                  </a:cubicBezTo>
                  <a:cubicBezTo>
                    <a:pt x="1110" y="62"/>
                    <a:pt x="1104" y="56"/>
                    <a:pt x="1097" y="57"/>
                  </a:cubicBezTo>
                  <a:cubicBezTo>
                    <a:pt x="1021" y="64"/>
                    <a:pt x="1021" y="64"/>
                    <a:pt x="1021" y="64"/>
                  </a:cubicBezTo>
                  <a:cubicBezTo>
                    <a:pt x="1013" y="65"/>
                    <a:pt x="1007" y="70"/>
                    <a:pt x="1007" y="77"/>
                  </a:cubicBezTo>
                  <a:cubicBezTo>
                    <a:pt x="1007" y="535"/>
                    <a:pt x="1007" y="535"/>
                    <a:pt x="1007" y="535"/>
                  </a:cubicBezTo>
                  <a:cubicBezTo>
                    <a:pt x="1007" y="610"/>
                    <a:pt x="1041" y="664"/>
                    <a:pt x="1132" y="664"/>
                  </a:cubicBezTo>
                  <a:cubicBezTo>
                    <a:pt x="1159" y="664"/>
                    <a:pt x="1193" y="659"/>
                    <a:pt x="1219" y="647"/>
                  </a:cubicBezTo>
                  <a:cubicBezTo>
                    <a:pt x="1224" y="645"/>
                    <a:pt x="1228" y="643"/>
                    <a:pt x="1227" y="635"/>
                  </a:cubicBezTo>
                  <a:lnTo>
                    <a:pt x="1219" y="578"/>
                  </a:lnTo>
                  <a:close/>
                  <a:moveTo>
                    <a:pt x="3346" y="384"/>
                  </a:moveTo>
                  <a:cubicBezTo>
                    <a:pt x="3354" y="331"/>
                    <a:pt x="3379" y="267"/>
                    <a:pt x="3450" y="267"/>
                  </a:cubicBezTo>
                  <a:cubicBezTo>
                    <a:pt x="3524" y="267"/>
                    <a:pt x="3549" y="326"/>
                    <a:pt x="3552" y="384"/>
                  </a:cubicBezTo>
                  <a:lnTo>
                    <a:pt x="3346" y="384"/>
                  </a:lnTo>
                  <a:close/>
                  <a:moveTo>
                    <a:pt x="3458" y="664"/>
                  </a:moveTo>
                  <a:cubicBezTo>
                    <a:pt x="3524" y="664"/>
                    <a:pt x="3577" y="647"/>
                    <a:pt x="3617" y="625"/>
                  </a:cubicBezTo>
                  <a:cubicBezTo>
                    <a:pt x="3624" y="621"/>
                    <a:pt x="3627" y="614"/>
                    <a:pt x="3624" y="607"/>
                  </a:cubicBezTo>
                  <a:cubicBezTo>
                    <a:pt x="3603" y="555"/>
                    <a:pt x="3603" y="555"/>
                    <a:pt x="3603" y="555"/>
                  </a:cubicBezTo>
                  <a:cubicBezTo>
                    <a:pt x="3600" y="548"/>
                    <a:pt x="3592" y="545"/>
                    <a:pt x="3585" y="548"/>
                  </a:cubicBezTo>
                  <a:cubicBezTo>
                    <a:pt x="3548" y="566"/>
                    <a:pt x="3509" y="576"/>
                    <a:pt x="3464" y="576"/>
                  </a:cubicBezTo>
                  <a:cubicBezTo>
                    <a:pt x="3388" y="576"/>
                    <a:pt x="3352" y="521"/>
                    <a:pt x="3346" y="460"/>
                  </a:cubicBezTo>
                  <a:cubicBezTo>
                    <a:pt x="3644" y="460"/>
                    <a:pt x="3644" y="460"/>
                    <a:pt x="3644" y="460"/>
                  </a:cubicBezTo>
                  <a:cubicBezTo>
                    <a:pt x="3651" y="460"/>
                    <a:pt x="3656" y="454"/>
                    <a:pt x="3657" y="446"/>
                  </a:cubicBezTo>
                  <a:cubicBezTo>
                    <a:pt x="3657" y="436"/>
                    <a:pt x="3657" y="429"/>
                    <a:pt x="3657" y="420"/>
                  </a:cubicBezTo>
                  <a:cubicBezTo>
                    <a:pt x="3657" y="306"/>
                    <a:pt x="3599" y="182"/>
                    <a:pt x="3451" y="182"/>
                  </a:cubicBezTo>
                  <a:cubicBezTo>
                    <a:pt x="3318" y="182"/>
                    <a:pt x="3238" y="285"/>
                    <a:pt x="3238" y="425"/>
                  </a:cubicBezTo>
                  <a:cubicBezTo>
                    <a:pt x="3238" y="569"/>
                    <a:pt x="3324" y="664"/>
                    <a:pt x="3458" y="664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6"/>
            <p:cNvSpPr>
              <a:spLocks noSelect="1"/>
            </p:cNvSpPr>
            <p:nvPr/>
          </p:nvSpPr>
          <p:spPr bwMode="gray">
            <a:xfrm>
              <a:off x="621" y="3992"/>
              <a:ext cx="695" cy="93"/>
            </a:xfrm>
            <a:custGeom>
              <a:avLst/>
              <a:gdLst/>
              <a:ahLst/>
              <a:cxnLst>
                <a:cxn ang="0">
                  <a:pos x="13" y="193"/>
                </a:cxn>
                <a:cxn ang="0">
                  <a:pos x="234" y="182"/>
                </a:cxn>
                <a:cxn ang="0">
                  <a:pos x="300" y="653"/>
                </a:cxn>
                <a:cxn ang="0">
                  <a:pos x="103" y="410"/>
                </a:cxn>
                <a:cxn ang="0">
                  <a:pos x="2735" y="269"/>
                </a:cxn>
                <a:cxn ang="0">
                  <a:pos x="2832" y="406"/>
                </a:cxn>
                <a:cxn ang="0">
                  <a:pos x="2849" y="206"/>
                </a:cxn>
                <a:cxn ang="0">
                  <a:pos x="2935" y="640"/>
                </a:cxn>
                <a:cxn ang="0">
                  <a:pos x="2837" y="593"/>
                </a:cxn>
                <a:cxn ang="0">
                  <a:pos x="4643" y="653"/>
                </a:cxn>
                <a:cxn ang="0">
                  <a:pos x="4840" y="374"/>
                </a:cxn>
                <a:cxn ang="0">
                  <a:pos x="4943" y="640"/>
                </a:cxn>
                <a:cxn ang="0">
                  <a:pos x="4645" y="206"/>
                </a:cxn>
                <a:cxn ang="0">
                  <a:pos x="4553" y="640"/>
                </a:cxn>
                <a:cxn ang="0">
                  <a:pos x="3156" y="640"/>
                </a:cxn>
                <a:cxn ang="0">
                  <a:pos x="3341" y="640"/>
                </a:cxn>
                <a:cxn ang="0">
                  <a:pos x="3443" y="359"/>
                </a:cxn>
                <a:cxn ang="0">
                  <a:pos x="3132" y="193"/>
                </a:cxn>
                <a:cxn ang="0">
                  <a:pos x="3067" y="653"/>
                </a:cxn>
                <a:cxn ang="0">
                  <a:pos x="2331" y="640"/>
                </a:cxn>
                <a:cxn ang="0">
                  <a:pos x="2434" y="15"/>
                </a:cxn>
                <a:cxn ang="0">
                  <a:pos x="691" y="267"/>
                </a:cxn>
                <a:cxn ang="0">
                  <a:pos x="479" y="425"/>
                </a:cxn>
                <a:cxn ang="0">
                  <a:pos x="884" y="460"/>
                </a:cxn>
                <a:cxn ang="0">
                  <a:pos x="843" y="555"/>
                </a:cxn>
                <a:cxn ang="0">
                  <a:pos x="1803" y="384"/>
                </a:cxn>
                <a:cxn ang="0">
                  <a:pos x="1709" y="664"/>
                </a:cxn>
                <a:cxn ang="0">
                  <a:pos x="1907" y="447"/>
                </a:cxn>
                <a:cxn ang="0">
                  <a:pos x="1836" y="548"/>
                </a:cxn>
                <a:cxn ang="0">
                  <a:pos x="1709" y="664"/>
                </a:cxn>
                <a:cxn ang="0">
                  <a:pos x="1380" y="653"/>
                </a:cxn>
                <a:cxn ang="0">
                  <a:pos x="1164" y="664"/>
                </a:cxn>
                <a:cxn ang="0">
                  <a:pos x="1291" y="23"/>
                </a:cxn>
                <a:cxn ang="0">
                  <a:pos x="1184" y="269"/>
                </a:cxn>
                <a:cxn ang="0">
                  <a:pos x="1291" y="406"/>
                </a:cxn>
                <a:cxn ang="0">
                  <a:pos x="4359" y="384"/>
                </a:cxn>
                <a:cxn ang="0">
                  <a:pos x="4464" y="420"/>
                </a:cxn>
                <a:cxn ang="0">
                  <a:pos x="4271" y="576"/>
                </a:cxn>
                <a:cxn ang="0">
                  <a:pos x="4425" y="625"/>
                </a:cxn>
                <a:cxn ang="0">
                  <a:pos x="3955" y="640"/>
                </a:cxn>
                <a:cxn ang="0">
                  <a:pos x="3858" y="593"/>
                </a:cxn>
                <a:cxn ang="0">
                  <a:pos x="3852" y="233"/>
                </a:cxn>
                <a:cxn ang="0">
                  <a:pos x="3853" y="406"/>
                </a:cxn>
                <a:cxn ang="0">
                  <a:pos x="3853" y="427"/>
                </a:cxn>
                <a:cxn ang="0">
                  <a:pos x="2094" y="252"/>
                </a:cxn>
                <a:cxn ang="0">
                  <a:pos x="1998" y="206"/>
                </a:cxn>
                <a:cxn ang="0">
                  <a:pos x="2101" y="640"/>
                </a:cxn>
                <a:cxn ang="0">
                  <a:pos x="2248" y="276"/>
                </a:cxn>
              </a:cxnLst>
              <a:rect l="0" t="0" r="r" b="b"/>
              <a:pathLst>
                <a:path w="4943" h="664">
                  <a:moveTo>
                    <a:pt x="13" y="653"/>
                  </a:moveTo>
                  <a:cubicBezTo>
                    <a:pt x="6" y="653"/>
                    <a:pt x="0" y="647"/>
                    <a:pt x="0" y="64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99"/>
                    <a:pt x="6" y="193"/>
                    <a:pt x="13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5" y="193"/>
                    <a:pt x="91" y="199"/>
                    <a:pt x="92" y="206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27" y="215"/>
                    <a:pt x="178" y="182"/>
                    <a:pt x="234" y="182"/>
                  </a:cubicBezTo>
                  <a:cubicBezTo>
                    <a:pt x="321" y="182"/>
                    <a:pt x="390" y="234"/>
                    <a:pt x="390" y="359"/>
                  </a:cubicBezTo>
                  <a:cubicBezTo>
                    <a:pt x="390" y="640"/>
                    <a:pt x="390" y="640"/>
                    <a:pt x="390" y="640"/>
                  </a:cubicBezTo>
                  <a:cubicBezTo>
                    <a:pt x="390" y="647"/>
                    <a:pt x="384" y="653"/>
                    <a:pt x="377" y="653"/>
                  </a:cubicBezTo>
                  <a:cubicBezTo>
                    <a:pt x="300" y="653"/>
                    <a:pt x="300" y="653"/>
                    <a:pt x="300" y="653"/>
                  </a:cubicBezTo>
                  <a:cubicBezTo>
                    <a:pt x="293" y="653"/>
                    <a:pt x="287" y="647"/>
                    <a:pt x="287" y="640"/>
                  </a:cubicBezTo>
                  <a:cubicBezTo>
                    <a:pt x="287" y="374"/>
                    <a:pt x="287" y="374"/>
                    <a:pt x="287" y="374"/>
                  </a:cubicBezTo>
                  <a:cubicBezTo>
                    <a:pt x="287" y="299"/>
                    <a:pt x="247" y="276"/>
                    <a:pt x="206" y="276"/>
                  </a:cubicBezTo>
                  <a:cubicBezTo>
                    <a:pt x="152" y="276"/>
                    <a:pt x="103" y="323"/>
                    <a:pt x="103" y="410"/>
                  </a:cubicBezTo>
                  <a:cubicBezTo>
                    <a:pt x="103" y="640"/>
                    <a:pt x="103" y="640"/>
                    <a:pt x="103" y="640"/>
                  </a:cubicBezTo>
                  <a:cubicBezTo>
                    <a:pt x="103" y="647"/>
                    <a:pt x="97" y="653"/>
                    <a:pt x="90" y="653"/>
                  </a:cubicBezTo>
                  <a:lnTo>
                    <a:pt x="13" y="653"/>
                  </a:lnTo>
                  <a:close/>
                  <a:moveTo>
                    <a:pt x="2735" y="269"/>
                  </a:moveTo>
                  <a:cubicBezTo>
                    <a:pt x="2672" y="269"/>
                    <a:pt x="2629" y="330"/>
                    <a:pt x="2629" y="421"/>
                  </a:cubicBezTo>
                  <a:cubicBezTo>
                    <a:pt x="2629" y="503"/>
                    <a:pt x="2667" y="576"/>
                    <a:pt x="2736" y="576"/>
                  </a:cubicBezTo>
                  <a:cubicBezTo>
                    <a:pt x="2775" y="576"/>
                    <a:pt x="2832" y="547"/>
                    <a:pt x="2832" y="428"/>
                  </a:cubicBezTo>
                  <a:cubicBezTo>
                    <a:pt x="2832" y="406"/>
                    <a:pt x="2832" y="406"/>
                    <a:pt x="2832" y="406"/>
                  </a:cubicBezTo>
                  <a:cubicBezTo>
                    <a:pt x="2832" y="304"/>
                    <a:pt x="2782" y="269"/>
                    <a:pt x="2735" y="269"/>
                  </a:cubicBezTo>
                  <a:moveTo>
                    <a:pt x="2715" y="182"/>
                  </a:moveTo>
                  <a:cubicBezTo>
                    <a:pt x="2773" y="182"/>
                    <a:pt x="2815" y="210"/>
                    <a:pt x="2844" y="247"/>
                  </a:cubicBezTo>
                  <a:cubicBezTo>
                    <a:pt x="2849" y="206"/>
                    <a:pt x="2849" y="206"/>
                    <a:pt x="2849" y="206"/>
                  </a:cubicBezTo>
                  <a:cubicBezTo>
                    <a:pt x="2850" y="200"/>
                    <a:pt x="2856" y="193"/>
                    <a:pt x="2863" y="193"/>
                  </a:cubicBezTo>
                  <a:cubicBezTo>
                    <a:pt x="2922" y="193"/>
                    <a:pt x="2922" y="193"/>
                    <a:pt x="2922" y="193"/>
                  </a:cubicBezTo>
                  <a:cubicBezTo>
                    <a:pt x="2930" y="193"/>
                    <a:pt x="2935" y="199"/>
                    <a:pt x="2935" y="206"/>
                  </a:cubicBezTo>
                  <a:cubicBezTo>
                    <a:pt x="2935" y="640"/>
                    <a:pt x="2935" y="640"/>
                    <a:pt x="2935" y="640"/>
                  </a:cubicBezTo>
                  <a:cubicBezTo>
                    <a:pt x="2935" y="647"/>
                    <a:pt x="2930" y="653"/>
                    <a:pt x="2922" y="653"/>
                  </a:cubicBezTo>
                  <a:cubicBezTo>
                    <a:pt x="2858" y="653"/>
                    <a:pt x="2858" y="653"/>
                    <a:pt x="2858" y="653"/>
                  </a:cubicBezTo>
                  <a:cubicBezTo>
                    <a:pt x="2851" y="653"/>
                    <a:pt x="2845" y="646"/>
                    <a:pt x="2844" y="640"/>
                  </a:cubicBezTo>
                  <a:cubicBezTo>
                    <a:pt x="2837" y="593"/>
                    <a:pt x="2837" y="593"/>
                    <a:pt x="2837" y="593"/>
                  </a:cubicBezTo>
                  <a:cubicBezTo>
                    <a:pt x="2815" y="631"/>
                    <a:pt x="2768" y="664"/>
                    <a:pt x="2714" y="664"/>
                  </a:cubicBezTo>
                  <a:cubicBezTo>
                    <a:pt x="2593" y="664"/>
                    <a:pt x="2522" y="555"/>
                    <a:pt x="2522" y="422"/>
                  </a:cubicBezTo>
                  <a:cubicBezTo>
                    <a:pt x="2522" y="261"/>
                    <a:pt x="2616" y="182"/>
                    <a:pt x="2715" y="182"/>
                  </a:cubicBezTo>
                  <a:moveTo>
                    <a:pt x="4643" y="653"/>
                  </a:moveTo>
                  <a:cubicBezTo>
                    <a:pt x="4650" y="653"/>
                    <a:pt x="4656" y="647"/>
                    <a:pt x="4656" y="640"/>
                  </a:cubicBezTo>
                  <a:cubicBezTo>
                    <a:pt x="4656" y="410"/>
                    <a:pt x="4656" y="410"/>
                    <a:pt x="4656" y="410"/>
                  </a:cubicBezTo>
                  <a:cubicBezTo>
                    <a:pt x="4656" y="323"/>
                    <a:pt x="4705" y="276"/>
                    <a:pt x="4759" y="276"/>
                  </a:cubicBezTo>
                  <a:cubicBezTo>
                    <a:pt x="4800" y="276"/>
                    <a:pt x="4840" y="299"/>
                    <a:pt x="4840" y="374"/>
                  </a:cubicBezTo>
                  <a:cubicBezTo>
                    <a:pt x="4840" y="640"/>
                    <a:pt x="4840" y="640"/>
                    <a:pt x="4840" y="640"/>
                  </a:cubicBezTo>
                  <a:cubicBezTo>
                    <a:pt x="4840" y="647"/>
                    <a:pt x="4846" y="653"/>
                    <a:pt x="4853" y="653"/>
                  </a:cubicBezTo>
                  <a:cubicBezTo>
                    <a:pt x="4930" y="653"/>
                    <a:pt x="4930" y="653"/>
                    <a:pt x="4930" y="653"/>
                  </a:cubicBezTo>
                  <a:cubicBezTo>
                    <a:pt x="4937" y="653"/>
                    <a:pt x="4943" y="647"/>
                    <a:pt x="4943" y="640"/>
                  </a:cubicBezTo>
                  <a:cubicBezTo>
                    <a:pt x="4943" y="359"/>
                    <a:pt x="4943" y="359"/>
                    <a:pt x="4943" y="359"/>
                  </a:cubicBezTo>
                  <a:cubicBezTo>
                    <a:pt x="4943" y="234"/>
                    <a:pt x="4874" y="182"/>
                    <a:pt x="4787" y="182"/>
                  </a:cubicBezTo>
                  <a:cubicBezTo>
                    <a:pt x="4731" y="182"/>
                    <a:pt x="4680" y="215"/>
                    <a:pt x="4649" y="252"/>
                  </a:cubicBezTo>
                  <a:cubicBezTo>
                    <a:pt x="4645" y="206"/>
                    <a:pt x="4645" y="206"/>
                    <a:pt x="4645" y="206"/>
                  </a:cubicBezTo>
                  <a:cubicBezTo>
                    <a:pt x="4644" y="199"/>
                    <a:pt x="4638" y="193"/>
                    <a:pt x="4632" y="193"/>
                  </a:cubicBezTo>
                  <a:cubicBezTo>
                    <a:pt x="4566" y="193"/>
                    <a:pt x="4566" y="193"/>
                    <a:pt x="4566" y="193"/>
                  </a:cubicBezTo>
                  <a:cubicBezTo>
                    <a:pt x="4559" y="193"/>
                    <a:pt x="4553" y="199"/>
                    <a:pt x="4553" y="206"/>
                  </a:cubicBezTo>
                  <a:cubicBezTo>
                    <a:pt x="4553" y="640"/>
                    <a:pt x="4553" y="640"/>
                    <a:pt x="4553" y="640"/>
                  </a:cubicBezTo>
                  <a:cubicBezTo>
                    <a:pt x="4553" y="647"/>
                    <a:pt x="4559" y="653"/>
                    <a:pt x="4566" y="653"/>
                  </a:cubicBezTo>
                  <a:lnTo>
                    <a:pt x="4643" y="653"/>
                  </a:lnTo>
                  <a:close/>
                  <a:moveTo>
                    <a:pt x="3143" y="653"/>
                  </a:moveTo>
                  <a:cubicBezTo>
                    <a:pt x="3151" y="653"/>
                    <a:pt x="3156" y="647"/>
                    <a:pt x="3156" y="640"/>
                  </a:cubicBezTo>
                  <a:cubicBezTo>
                    <a:pt x="3156" y="410"/>
                    <a:pt x="3156" y="410"/>
                    <a:pt x="3156" y="410"/>
                  </a:cubicBezTo>
                  <a:cubicBezTo>
                    <a:pt x="3156" y="323"/>
                    <a:pt x="3206" y="276"/>
                    <a:pt x="3259" y="276"/>
                  </a:cubicBezTo>
                  <a:cubicBezTo>
                    <a:pt x="3301" y="276"/>
                    <a:pt x="3340" y="299"/>
                    <a:pt x="3341" y="374"/>
                  </a:cubicBezTo>
                  <a:cubicBezTo>
                    <a:pt x="3341" y="640"/>
                    <a:pt x="3341" y="640"/>
                    <a:pt x="3341" y="640"/>
                  </a:cubicBezTo>
                  <a:cubicBezTo>
                    <a:pt x="3341" y="647"/>
                    <a:pt x="3346" y="653"/>
                    <a:pt x="3354" y="653"/>
                  </a:cubicBezTo>
                  <a:cubicBezTo>
                    <a:pt x="3430" y="653"/>
                    <a:pt x="3430" y="653"/>
                    <a:pt x="3430" y="653"/>
                  </a:cubicBezTo>
                  <a:cubicBezTo>
                    <a:pt x="3437" y="653"/>
                    <a:pt x="3443" y="647"/>
                    <a:pt x="3443" y="640"/>
                  </a:cubicBezTo>
                  <a:cubicBezTo>
                    <a:pt x="3443" y="359"/>
                    <a:pt x="3443" y="359"/>
                    <a:pt x="3443" y="359"/>
                  </a:cubicBezTo>
                  <a:cubicBezTo>
                    <a:pt x="3443" y="234"/>
                    <a:pt x="3375" y="182"/>
                    <a:pt x="3287" y="182"/>
                  </a:cubicBezTo>
                  <a:cubicBezTo>
                    <a:pt x="3231" y="182"/>
                    <a:pt x="3180" y="215"/>
                    <a:pt x="3150" y="252"/>
                  </a:cubicBezTo>
                  <a:cubicBezTo>
                    <a:pt x="3146" y="206"/>
                    <a:pt x="3146" y="206"/>
                    <a:pt x="3146" y="206"/>
                  </a:cubicBezTo>
                  <a:cubicBezTo>
                    <a:pt x="3145" y="199"/>
                    <a:pt x="3139" y="193"/>
                    <a:pt x="3132" y="193"/>
                  </a:cubicBezTo>
                  <a:cubicBezTo>
                    <a:pt x="3067" y="193"/>
                    <a:pt x="3067" y="193"/>
                    <a:pt x="3067" y="193"/>
                  </a:cubicBezTo>
                  <a:cubicBezTo>
                    <a:pt x="3059" y="193"/>
                    <a:pt x="3054" y="199"/>
                    <a:pt x="3054" y="206"/>
                  </a:cubicBezTo>
                  <a:cubicBezTo>
                    <a:pt x="3054" y="640"/>
                    <a:pt x="3054" y="640"/>
                    <a:pt x="3054" y="640"/>
                  </a:cubicBezTo>
                  <a:cubicBezTo>
                    <a:pt x="3054" y="647"/>
                    <a:pt x="3059" y="653"/>
                    <a:pt x="3067" y="653"/>
                  </a:cubicBezTo>
                  <a:lnTo>
                    <a:pt x="3143" y="653"/>
                  </a:lnTo>
                  <a:close/>
                  <a:moveTo>
                    <a:pt x="2344" y="9"/>
                  </a:moveTo>
                  <a:cubicBezTo>
                    <a:pt x="2336" y="10"/>
                    <a:pt x="2331" y="15"/>
                    <a:pt x="2331" y="22"/>
                  </a:cubicBezTo>
                  <a:cubicBezTo>
                    <a:pt x="2331" y="640"/>
                    <a:pt x="2331" y="640"/>
                    <a:pt x="2331" y="640"/>
                  </a:cubicBezTo>
                  <a:cubicBezTo>
                    <a:pt x="2331" y="647"/>
                    <a:pt x="2337" y="653"/>
                    <a:pt x="2344" y="653"/>
                  </a:cubicBezTo>
                  <a:cubicBezTo>
                    <a:pt x="2421" y="653"/>
                    <a:pt x="2421" y="653"/>
                    <a:pt x="2421" y="653"/>
                  </a:cubicBezTo>
                  <a:cubicBezTo>
                    <a:pt x="2428" y="653"/>
                    <a:pt x="2434" y="647"/>
                    <a:pt x="2434" y="640"/>
                  </a:cubicBezTo>
                  <a:cubicBezTo>
                    <a:pt x="2434" y="15"/>
                    <a:pt x="2434" y="15"/>
                    <a:pt x="2434" y="15"/>
                  </a:cubicBezTo>
                  <a:cubicBezTo>
                    <a:pt x="2434" y="8"/>
                    <a:pt x="2428" y="0"/>
                    <a:pt x="2421" y="2"/>
                  </a:cubicBezTo>
                  <a:lnTo>
                    <a:pt x="2344" y="9"/>
                  </a:lnTo>
                  <a:close/>
                  <a:moveTo>
                    <a:pt x="793" y="384"/>
                  </a:moveTo>
                  <a:cubicBezTo>
                    <a:pt x="789" y="326"/>
                    <a:pt x="764" y="267"/>
                    <a:pt x="691" y="267"/>
                  </a:cubicBezTo>
                  <a:cubicBezTo>
                    <a:pt x="619" y="267"/>
                    <a:pt x="594" y="331"/>
                    <a:pt x="587" y="384"/>
                  </a:cubicBezTo>
                  <a:lnTo>
                    <a:pt x="793" y="384"/>
                  </a:lnTo>
                  <a:close/>
                  <a:moveTo>
                    <a:pt x="698" y="664"/>
                  </a:moveTo>
                  <a:cubicBezTo>
                    <a:pt x="565" y="664"/>
                    <a:pt x="479" y="569"/>
                    <a:pt x="479" y="425"/>
                  </a:cubicBezTo>
                  <a:cubicBezTo>
                    <a:pt x="479" y="286"/>
                    <a:pt x="558" y="182"/>
                    <a:pt x="692" y="182"/>
                  </a:cubicBezTo>
                  <a:cubicBezTo>
                    <a:pt x="840" y="182"/>
                    <a:pt x="897" y="307"/>
                    <a:pt x="897" y="420"/>
                  </a:cubicBezTo>
                  <a:cubicBezTo>
                    <a:pt x="897" y="429"/>
                    <a:pt x="898" y="436"/>
                    <a:pt x="897" y="447"/>
                  </a:cubicBezTo>
                  <a:cubicBezTo>
                    <a:pt x="897" y="454"/>
                    <a:pt x="891" y="460"/>
                    <a:pt x="884" y="460"/>
                  </a:cubicBezTo>
                  <a:cubicBezTo>
                    <a:pt x="587" y="460"/>
                    <a:pt x="587" y="460"/>
                    <a:pt x="587" y="460"/>
                  </a:cubicBezTo>
                  <a:cubicBezTo>
                    <a:pt x="593" y="522"/>
                    <a:pt x="628" y="576"/>
                    <a:pt x="704" y="576"/>
                  </a:cubicBezTo>
                  <a:cubicBezTo>
                    <a:pt x="750" y="576"/>
                    <a:pt x="788" y="566"/>
                    <a:pt x="826" y="548"/>
                  </a:cubicBezTo>
                  <a:cubicBezTo>
                    <a:pt x="833" y="545"/>
                    <a:pt x="840" y="548"/>
                    <a:pt x="843" y="555"/>
                  </a:cubicBezTo>
                  <a:cubicBezTo>
                    <a:pt x="865" y="607"/>
                    <a:pt x="865" y="607"/>
                    <a:pt x="865" y="607"/>
                  </a:cubicBezTo>
                  <a:cubicBezTo>
                    <a:pt x="868" y="614"/>
                    <a:pt x="864" y="621"/>
                    <a:pt x="858" y="625"/>
                  </a:cubicBezTo>
                  <a:cubicBezTo>
                    <a:pt x="817" y="647"/>
                    <a:pt x="765" y="664"/>
                    <a:pt x="698" y="664"/>
                  </a:cubicBezTo>
                  <a:moveTo>
                    <a:pt x="1803" y="384"/>
                  </a:moveTo>
                  <a:cubicBezTo>
                    <a:pt x="1800" y="326"/>
                    <a:pt x="1775" y="267"/>
                    <a:pt x="1701" y="267"/>
                  </a:cubicBezTo>
                  <a:cubicBezTo>
                    <a:pt x="1629" y="267"/>
                    <a:pt x="1604" y="331"/>
                    <a:pt x="1597" y="384"/>
                  </a:cubicBezTo>
                  <a:lnTo>
                    <a:pt x="1803" y="384"/>
                  </a:lnTo>
                  <a:close/>
                  <a:moveTo>
                    <a:pt x="1709" y="664"/>
                  </a:moveTo>
                  <a:cubicBezTo>
                    <a:pt x="1575" y="664"/>
                    <a:pt x="1489" y="569"/>
                    <a:pt x="1489" y="425"/>
                  </a:cubicBezTo>
                  <a:cubicBezTo>
                    <a:pt x="1489" y="286"/>
                    <a:pt x="1569" y="182"/>
                    <a:pt x="1702" y="182"/>
                  </a:cubicBezTo>
                  <a:cubicBezTo>
                    <a:pt x="1850" y="182"/>
                    <a:pt x="1907" y="307"/>
                    <a:pt x="1907" y="420"/>
                  </a:cubicBezTo>
                  <a:cubicBezTo>
                    <a:pt x="1907" y="429"/>
                    <a:pt x="1908" y="436"/>
                    <a:pt x="1907" y="447"/>
                  </a:cubicBezTo>
                  <a:cubicBezTo>
                    <a:pt x="1907" y="454"/>
                    <a:pt x="1902" y="460"/>
                    <a:pt x="1894" y="460"/>
                  </a:cubicBezTo>
                  <a:cubicBezTo>
                    <a:pt x="1597" y="460"/>
                    <a:pt x="1597" y="460"/>
                    <a:pt x="1597" y="460"/>
                  </a:cubicBezTo>
                  <a:cubicBezTo>
                    <a:pt x="1603" y="522"/>
                    <a:pt x="1638" y="576"/>
                    <a:pt x="1714" y="576"/>
                  </a:cubicBezTo>
                  <a:cubicBezTo>
                    <a:pt x="1760" y="576"/>
                    <a:pt x="1798" y="566"/>
                    <a:pt x="1836" y="548"/>
                  </a:cubicBezTo>
                  <a:cubicBezTo>
                    <a:pt x="1843" y="545"/>
                    <a:pt x="1851" y="548"/>
                    <a:pt x="1854" y="555"/>
                  </a:cubicBezTo>
                  <a:cubicBezTo>
                    <a:pt x="1875" y="607"/>
                    <a:pt x="1875" y="607"/>
                    <a:pt x="1875" y="607"/>
                  </a:cubicBezTo>
                  <a:cubicBezTo>
                    <a:pt x="1878" y="614"/>
                    <a:pt x="1875" y="621"/>
                    <a:pt x="1868" y="625"/>
                  </a:cubicBezTo>
                  <a:cubicBezTo>
                    <a:pt x="1828" y="647"/>
                    <a:pt x="1775" y="664"/>
                    <a:pt x="1709" y="664"/>
                  </a:cubicBezTo>
                  <a:moveTo>
                    <a:pt x="1380" y="2"/>
                  </a:moveTo>
                  <a:cubicBezTo>
                    <a:pt x="1388" y="0"/>
                    <a:pt x="1393" y="8"/>
                    <a:pt x="1393" y="15"/>
                  </a:cubicBezTo>
                  <a:cubicBezTo>
                    <a:pt x="1393" y="640"/>
                    <a:pt x="1393" y="640"/>
                    <a:pt x="1393" y="640"/>
                  </a:cubicBezTo>
                  <a:cubicBezTo>
                    <a:pt x="1393" y="647"/>
                    <a:pt x="1388" y="653"/>
                    <a:pt x="1380" y="653"/>
                  </a:cubicBezTo>
                  <a:cubicBezTo>
                    <a:pt x="1317" y="653"/>
                    <a:pt x="1317" y="653"/>
                    <a:pt x="1317" y="653"/>
                  </a:cubicBezTo>
                  <a:cubicBezTo>
                    <a:pt x="1310" y="653"/>
                    <a:pt x="1305" y="646"/>
                    <a:pt x="1304" y="640"/>
                  </a:cubicBezTo>
                  <a:cubicBezTo>
                    <a:pt x="1297" y="593"/>
                    <a:pt x="1297" y="593"/>
                    <a:pt x="1297" y="593"/>
                  </a:cubicBezTo>
                  <a:cubicBezTo>
                    <a:pt x="1274" y="631"/>
                    <a:pt x="1217" y="664"/>
                    <a:pt x="1164" y="664"/>
                  </a:cubicBezTo>
                  <a:cubicBezTo>
                    <a:pt x="1042" y="664"/>
                    <a:pt x="971" y="555"/>
                    <a:pt x="971" y="422"/>
                  </a:cubicBezTo>
                  <a:cubicBezTo>
                    <a:pt x="971" y="261"/>
                    <a:pt x="1065" y="182"/>
                    <a:pt x="1164" y="182"/>
                  </a:cubicBezTo>
                  <a:cubicBezTo>
                    <a:pt x="1215" y="182"/>
                    <a:pt x="1260" y="203"/>
                    <a:pt x="1291" y="233"/>
                  </a:cubicBezTo>
                  <a:cubicBezTo>
                    <a:pt x="1291" y="23"/>
                    <a:pt x="1291" y="23"/>
                    <a:pt x="1291" y="23"/>
                  </a:cubicBezTo>
                  <a:cubicBezTo>
                    <a:pt x="1291" y="15"/>
                    <a:pt x="1296" y="10"/>
                    <a:pt x="1304" y="9"/>
                  </a:cubicBezTo>
                  <a:cubicBezTo>
                    <a:pt x="1380" y="2"/>
                    <a:pt x="1380" y="2"/>
                    <a:pt x="1380" y="2"/>
                  </a:cubicBezTo>
                  <a:moveTo>
                    <a:pt x="1291" y="406"/>
                  </a:moveTo>
                  <a:cubicBezTo>
                    <a:pt x="1291" y="304"/>
                    <a:pt x="1231" y="269"/>
                    <a:pt x="1184" y="269"/>
                  </a:cubicBezTo>
                  <a:cubicBezTo>
                    <a:pt x="1122" y="269"/>
                    <a:pt x="1078" y="330"/>
                    <a:pt x="1078" y="421"/>
                  </a:cubicBezTo>
                  <a:cubicBezTo>
                    <a:pt x="1078" y="503"/>
                    <a:pt x="1116" y="576"/>
                    <a:pt x="1186" y="576"/>
                  </a:cubicBezTo>
                  <a:cubicBezTo>
                    <a:pt x="1224" y="576"/>
                    <a:pt x="1291" y="547"/>
                    <a:pt x="1291" y="427"/>
                  </a:cubicBezTo>
                  <a:lnTo>
                    <a:pt x="1291" y="406"/>
                  </a:lnTo>
                  <a:close/>
                  <a:moveTo>
                    <a:pt x="4359" y="384"/>
                  </a:moveTo>
                  <a:cubicBezTo>
                    <a:pt x="4356" y="326"/>
                    <a:pt x="4331" y="267"/>
                    <a:pt x="4258" y="267"/>
                  </a:cubicBezTo>
                  <a:cubicBezTo>
                    <a:pt x="4186" y="267"/>
                    <a:pt x="4161" y="331"/>
                    <a:pt x="4154" y="384"/>
                  </a:cubicBezTo>
                  <a:lnTo>
                    <a:pt x="4359" y="384"/>
                  </a:lnTo>
                  <a:close/>
                  <a:moveTo>
                    <a:pt x="4265" y="664"/>
                  </a:moveTo>
                  <a:cubicBezTo>
                    <a:pt x="4131" y="664"/>
                    <a:pt x="4045" y="569"/>
                    <a:pt x="4045" y="425"/>
                  </a:cubicBezTo>
                  <a:cubicBezTo>
                    <a:pt x="4045" y="286"/>
                    <a:pt x="4125" y="182"/>
                    <a:pt x="4259" y="182"/>
                  </a:cubicBezTo>
                  <a:cubicBezTo>
                    <a:pt x="4406" y="182"/>
                    <a:pt x="4464" y="307"/>
                    <a:pt x="4464" y="420"/>
                  </a:cubicBezTo>
                  <a:cubicBezTo>
                    <a:pt x="4464" y="429"/>
                    <a:pt x="4464" y="436"/>
                    <a:pt x="4464" y="447"/>
                  </a:cubicBezTo>
                  <a:cubicBezTo>
                    <a:pt x="4464" y="454"/>
                    <a:pt x="4458" y="460"/>
                    <a:pt x="4451" y="460"/>
                  </a:cubicBezTo>
                  <a:cubicBezTo>
                    <a:pt x="4154" y="460"/>
                    <a:pt x="4154" y="460"/>
                    <a:pt x="4154" y="460"/>
                  </a:cubicBezTo>
                  <a:cubicBezTo>
                    <a:pt x="4159" y="522"/>
                    <a:pt x="4195" y="576"/>
                    <a:pt x="4271" y="576"/>
                  </a:cubicBezTo>
                  <a:cubicBezTo>
                    <a:pt x="4317" y="576"/>
                    <a:pt x="4355" y="566"/>
                    <a:pt x="4393" y="548"/>
                  </a:cubicBezTo>
                  <a:cubicBezTo>
                    <a:pt x="4399" y="545"/>
                    <a:pt x="4407" y="548"/>
                    <a:pt x="4410" y="555"/>
                  </a:cubicBezTo>
                  <a:cubicBezTo>
                    <a:pt x="4432" y="607"/>
                    <a:pt x="4432" y="607"/>
                    <a:pt x="4432" y="607"/>
                  </a:cubicBezTo>
                  <a:cubicBezTo>
                    <a:pt x="4434" y="614"/>
                    <a:pt x="4431" y="621"/>
                    <a:pt x="4425" y="625"/>
                  </a:cubicBezTo>
                  <a:cubicBezTo>
                    <a:pt x="4384" y="647"/>
                    <a:pt x="4332" y="664"/>
                    <a:pt x="4265" y="664"/>
                  </a:cubicBezTo>
                  <a:moveTo>
                    <a:pt x="3942" y="2"/>
                  </a:moveTo>
                  <a:cubicBezTo>
                    <a:pt x="3949" y="0"/>
                    <a:pt x="3955" y="8"/>
                    <a:pt x="3955" y="15"/>
                  </a:cubicBezTo>
                  <a:cubicBezTo>
                    <a:pt x="3955" y="640"/>
                    <a:pt x="3955" y="640"/>
                    <a:pt x="3955" y="640"/>
                  </a:cubicBezTo>
                  <a:cubicBezTo>
                    <a:pt x="3955" y="647"/>
                    <a:pt x="3949" y="653"/>
                    <a:pt x="3942" y="653"/>
                  </a:cubicBezTo>
                  <a:cubicBezTo>
                    <a:pt x="3879" y="653"/>
                    <a:pt x="3879" y="653"/>
                    <a:pt x="3879" y="653"/>
                  </a:cubicBezTo>
                  <a:cubicBezTo>
                    <a:pt x="3872" y="653"/>
                    <a:pt x="3866" y="646"/>
                    <a:pt x="3865" y="640"/>
                  </a:cubicBezTo>
                  <a:cubicBezTo>
                    <a:pt x="3858" y="593"/>
                    <a:pt x="3858" y="593"/>
                    <a:pt x="3858" y="593"/>
                  </a:cubicBezTo>
                  <a:cubicBezTo>
                    <a:pt x="3835" y="631"/>
                    <a:pt x="3779" y="664"/>
                    <a:pt x="3726" y="664"/>
                  </a:cubicBezTo>
                  <a:cubicBezTo>
                    <a:pt x="3604" y="664"/>
                    <a:pt x="3533" y="555"/>
                    <a:pt x="3533" y="422"/>
                  </a:cubicBezTo>
                  <a:cubicBezTo>
                    <a:pt x="3533" y="261"/>
                    <a:pt x="3627" y="182"/>
                    <a:pt x="3726" y="182"/>
                  </a:cubicBezTo>
                  <a:cubicBezTo>
                    <a:pt x="3777" y="182"/>
                    <a:pt x="3822" y="203"/>
                    <a:pt x="3852" y="233"/>
                  </a:cubicBezTo>
                  <a:cubicBezTo>
                    <a:pt x="3852" y="23"/>
                    <a:pt x="3852" y="23"/>
                    <a:pt x="3852" y="23"/>
                  </a:cubicBezTo>
                  <a:cubicBezTo>
                    <a:pt x="3852" y="15"/>
                    <a:pt x="3858" y="10"/>
                    <a:pt x="3866" y="9"/>
                  </a:cubicBezTo>
                  <a:cubicBezTo>
                    <a:pt x="3942" y="2"/>
                    <a:pt x="3942" y="2"/>
                    <a:pt x="3942" y="2"/>
                  </a:cubicBezTo>
                  <a:moveTo>
                    <a:pt x="3853" y="406"/>
                  </a:moveTo>
                  <a:cubicBezTo>
                    <a:pt x="3853" y="304"/>
                    <a:pt x="3793" y="269"/>
                    <a:pt x="3746" y="269"/>
                  </a:cubicBezTo>
                  <a:cubicBezTo>
                    <a:pt x="3683" y="269"/>
                    <a:pt x="3640" y="330"/>
                    <a:pt x="3640" y="421"/>
                  </a:cubicBezTo>
                  <a:cubicBezTo>
                    <a:pt x="3640" y="503"/>
                    <a:pt x="3677" y="576"/>
                    <a:pt x="3747" y="576"/>
                  </a:cubicBezTo>
                  <a:cubicBezTo>
                    <a:pt x="3786" y="576"/>
                    <a:pt x="3853" y="547"/>
                    <a:pt x="3853" y="427"/>
                  </a:cubicBezTo>
                  <a:lnTo>
                    <a:pt x="3853" y="406"/>
                  </a:lnTo>
                  <a:close/>
                  <a:moveTo>
                    <a:pt x="2248" y="195"/>
                  </a:moveTo>
                  <a:cubicBezTo>
                    <a:pt x="2248" y="188"/>
                    <a:pt x="2242" y="182"/>
                    <a:pt x="2235" y="182"/>
                  </a:cubicBezTo>
                  <a:cubicBezTo>
                    <a:pt x="2179" y="182"/>
                    <a:pt x="2125" y="215"/>
                    <a:pt x="2094" y="252"/>
                  </a:cubicBezTo>
                  <a:cubicBezTo>
                    <a:pt x="2090" y="206"/>
                    <a:pt x="2090" y="206"/>
                    <a:pt x="2090" y="206"/>
                  </a:cubicBezTo>
                  <a:cubicBezTo>
                    <a:pt x="2089" y="199"/>
                    <a:pt x="2083" y="193"/>
                    <a:pt x="2077" y="193"/>
                  </a:cubicBezTo>
                  <a:cubicBezTo>
                    <a:pt x="2011" y="193"/>
                    <a:pt x="2011" y="193"/>
                    <a:pt x="2011" y="193"/>
                  </a:cubicBezTo>
                  <a:cubicBezTo>
                    <a:pt x="2004" y="193"/>
                    <a:pt x="1998" y="199"/>
                    <a:pt x="1998" y="206"/>
                  </a:cubicBezTo>
                  <a:cubicBezTo>
                    <a:pt x="1998" y="640"/>
                    <a:pt x="1998" y="640"/>
                    <a:pt x="1998" y="640"/>
                  </a:cubicBezTo>
                  <a:cubicBezTo>
                    <a:pt x="1998" y="647"/>
                    <a:pt x="2004" y="653"/>
                    <a:pt x="2011" y="653"/>
                  </a:cubicBezTo>
                  <a:cubicBezTo>
                    <a:pt x="2088" y="653"/>
                    <a:pt x="2088" y="653"/>
                    <a:pt x="2088" y="653"/>
                  </a:cubicBezTo>
                  <a:cubicBezTo>
                    <a:pt x="2095" y="653"/>
                    <a:pt x="2101" y="647"/>
                    <a:pt x="2101" y="640"/>
                  </a:cubicBezTo>
                  <a:cubicBezTo>
                    <a:pt x="2101" y="415"/>
                    <a:pt x="2101" y="415"/>
                    <a:pt x="2101" y="415"/>
                  </a:cubicBezTo>
                  <a:cubicBezTo>
                    <a:pt x="2101" y="322"/>
                    <a:pt x="2158" y="286"/>
                    <a:pt x="2210" y="286"/>
                  </a:cubicBezTo>
                  <a:cubicBezTo>
                    <a:pt x="2218" y="286"/>
                    <a:pt x="2225" y="288"/>
                    <a:pt x="2230" y="288"/>
                  </a:cubicBezTo>
                  <a:cubicBezTo>
                    <a:pt x="2241" y="290"/>
                    <a:pt x="2248" y="284"/>
                    <a:pt x="2248" y="276"/>
                  </a:cubicBezTo>
                  <a:lnTo>
                    <a:pt x="2248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9" name="HR logo"/>
          <p:cNvGrpSpPr>
            <a:grpSpLocks noSelect="1"/>
          </p:cNvGrpSpPr>
          <p:nvPr userDrawn="1"/>
        </p:nvGrpSpPr>
        <p:grpSpPr bwMode="gray">
          <a:xfrm>
            <a:off x="374400" y="6076800"/>
            <a:ext cx="504000" cy="514800"/>
            <a:chOff x="0" y="0"/>
            <a:chExt cx="562610" cy="574675"/>
          </a:xfrm>
        </p:grpSpPr>
        <p:sp>
          <p:nvSpPr>
            <p:cNvPr id="30" name="Freeform 35"/>
            <p:cNvSpPr>
              <a:spLocks noSelect="1"/>
            </p:cNvSpPr>
            <p:nvPr userDrawn="1"/>
          </p:nvSpPr>
          <p:spPr bwMode="gray">
            <a:xfrm>
              <a:off x="0" y="0"/>
              <a:ext cx="562610" cy="574675"/>
            </a:xfrm>
            <a:custGeom>
              <a:avLst/>
              <a:gdLst>
                <a:gd name="T0" fmla="*/ 1771 w 1771"/>
                <a:gd name="T1" fmla="*/ 874 h 1807"/>
                <a:gd name="T2" fmla="*/ 1770 w 1771"/>
                <a:gd name="T3" fmla="*/ 851 h 1807"/>
                <a:gd name="T4" fmla="*/ 1768 w 1771"/>
                <a:gd name="T5" fmla="*/ 828 h 1807"/>
                <a:gd name="T6" fmla="*/ 1765 w 1771"/>
                <a:gd name="T7" fmla="*/ 799 h 1807"/>
                <a:gd name="T8" fmla="*/ 1762 w 1771"/>
                <a:gd name="T9" fmla="*/ 775 h 1807"/>
                <a:gd name="T10" fmla="*/ 1758 w 1771"/>
                <a:gd name="T11" fmla="*/ 748 h 1807"/>
                <a:gd name="T12" fmla="*/ 1739 w 1771"/>
                <a:gd name="T13" fmla="*/ 663 h 1807"/>
                <a:gd name="T14" fmla="*/ 1732 w 1771"/>
                <a:gd name="T15" fmla="*/ 642 h 1807"/>
                <a:gd name="T16" fmla="*/ 1726 w 1771"/>
                <a:gd name="T17" fmla="*/ 622 h 1807"/>
                <a:gd name="T18" fmla="*/ 1589 w 1771"/>
                <a:gd name="T19" fmla="*/ 360 h 1807"/>
                <a:gd name="T20" fmla="*/ 1559 w 1771"/>
                <a:gd name="T21" fmla="*/ 322 h 1807"/>
                <a:gd name="T22" fmla="*/ 1544 w 1771"/>
                <a:gd name="T23" fmla="*/ 304 h 1807"/>
                <a:gd name="T24" fmla="*/ 1511 w 1771"/>
                <a:gd name="T25" fmla="*/ 269 h 1807"/>
                <a:gd name="T26" fmla="*/ 1477 w 1771"/>
                <a:gd name="T27" fmla="*/ 236 h 1807"/>
                <a:gd name="T28" fmla="*/ 1449 w 1771"/>
                <a:gd name="T29" fmla="*/ 212 h 1807"/>
                <a:gd name="T30" fmla="*/ 1431 w 1771"/>
                <a:gd name="T31" fmla="*/ 197 h 1807"/>
                <a:gd name="T32" fmla="*/ 1402 w 1771"/>
                <a:gd name="T33" fmla="*/ 175 h 1807"/>
                <a:gd name="T34" fmla="*/ 1383 w 1771"/>
                <a:gd name="T35" fmla="*/ 162 h 1807"/>
                <a:gd name="T36" fmla="*/ 1353 w 1771"/>
                <a:gd name="T37" fmla="*/ 141 h 1807"/>
                <a:gd name="T38" fmla="*/ 1321 w 1771"/>
                <a:gd name="T39" fmla="*/ 122 h 1807"/>
                <a:gd name="T40" fmla="*/ 1301 w 1771"/>
                <a:gd name="T41" fmla="*/ 111 h 1807"/>
                <a:gd name="T42" fmla="*/ 1263 w 1771"/>
                <a:gd name="T43" fmla="*/ 91 h 1807"/>
                <a:gd name="T44" fmla="*/ 1241 w 1771"/>
                <a:gd name="T45" fmla="*/ 81 h 1807"/>
                <a:gd name="T46" fmla="*/ 1208 w 1771"/>
                <a:gd name="T47" fmla="*/ 66 h 1807"/>
                <a:gd name="T48" fmla="*/ 1162 w 1771"/>
                <a:gd name="T49" fmla="*/ 49 h 1807"/>
                <a:gd name="T50" fmla="*/ 1120 w 1771"/>
                <a:gd name="T51" fmla="*/ 36 h 1807"/>
                <a:gd name="T52" fmla="*/ 1097 w 1771"/>
                <a:gd name="T53" fmla="*/ 30 h 1807"/>
                <a:gd name="T54" fmla="*/ 1061 w 1771"/>
                <a:gd name="T55" fmla="*/ 21 h 1807"/>
                <a:gd name="T56" fmla="*/ 1037 w 1771"/>
                <a:gd name="T57" fmla="*/ 16 h 1807"/>
                <a:gd name="T58" fmla="*/ 175 w 1771"/>
                <a:gd name="T59" fmla="*/ 323 h 1807"/>
                <a:gd name="T60" fmla="*/ 1304 w 1771"/>
                <a:gd name="T61" fmla="*/ 402 h 1807"/>
                <a:gd name="T62" fmla="*/ 1372 w 1771"/>
                <a:gd name="T63" fmla="*/ 1125 h 1807"/>
                <a:gd name="T64" fmla="*/ 590 w 1771"/>
                <a:gd name="T65" fmla="*/ 1394 h 1807"/>
                <a:gd name="T66" fmla="*/ 403 w 1771"/>
                <a:gd name="T67" fmla="*/ 1396 h 1807"/>
                <a:gd name="T68" fmla="*/ 400 w 1771"/>
                <a:gd name="T69" fmla="*/ 1396 h 1807"/>
                <a:gd name="T70" fmla="*/ 381 w 1771"/>
                <a:gd name="T71" fmla="*/ 1380 h 1807"/>
                <a:gd name="T72" fmla="*/ 380 w 1771"/>
                <a:gd name="T73" fmla="*/ 1371 h 1807"/>
                <a:gd name="T74" fmla="*/ 510 w 1771"/>
                <a:gd name="T75" fmla="*/ 732 h 1807"/>
                <a:gd name="T76" fmla="*/ 519 w 1771"/>
                <a:gd name="T77" fmla="*/ 716 h 1807"/>
                <a:gd name="T78" fmla="*/ 786 w 1771"/>
                <a:gd name="T79" fmla="*/ 705 h 1807"/>
                <a:gd name="T80" fmla="*/ 0 w 1771"/>
                <a:gd name="T81" fmla="*/ 1037 h 1807"/>
                <a:gd name="T82" fmla="*/ 1292 w 1771"/>
                <a:gd name="T83" fmla="*/ 1701 h 1807"/>
                <a:gd name="T84" fmla="*/ 1313 w 1771"/>
                <a:gd name="T85" fmla="*/ 1689 h 1807"/>
                <a:gd name="T86" fmla="*/ 1333 w 1771"/>
                <a:gd name="T87" fmla="*/ 1677 h 1807"/>
                <a:gd name="T88" fmla="*/ 1354 w 1771"/>
                <a:gd name="T89" fmla="*/ 1665 h 1807"/>
                <a:gd name="T90" fmla="*/ 1374 w 1771"/>
                <a:gd name="T91" fmla="*/ 1651 h 1807"/>
                <a:gd name="T92" fmla="*/ 1394 w 1771"/>
                <a:gd name="T93" fmla="*/ 1638 h 1807"/>
                <a:gd name="T94" fmla="*/ 1418 w 1771"/>
                <a:gd name="T95" fmla="*/ 1620 h 1807"/>
                <a:gd name="T96" fmla="*/ 1441 w 1771"/>
                <a:gd name="T97" fmla="*/ 1601 h 1807"/>
                <a:gd name="T98" fmla="*/ 1504 w 1771"/>
                <a:gd name="T99" fmla="*/ 1545 h 1807"/>
                <a:gd name="T100" fmla="*/ 1520 w 1771"/>
                <a:gd name="T101" fmla="*/ 1528 h 1807"/>
                <a:gd name="T102" fmla="*/ 1538 w 1771"/>
                <a:gd name="T103" fmla="*/ 1509 h 1807"/>
                <a:gd name="T104" fmla="*/ 1759 w 1771"/>
                <a:gd name="T105" fmla="*/ 1052 h 1807"/>
                <a:gd name="T106" fmla="*/ 1762 w 1771"/>
                <a:gd name="T107" fmla="*/ 1029 h 1807"/>
                <a:gd name="T108" fmla="*/ 1765 w 1771"/>
                <a:gd name="T109" fmla="*/ 1005 h 1807"/>
                <a:gd name="T110" fmla="*/ 1767 w 1771"/>
                <a:gd name="T111" fmla="*/ 986 h 1807"/>
                <a:gd name="T112" fmla="*/ 1769 w 1771"/>
                <a:gd name="T113" fmla="*/ 966 h 1807"/>
                <a:gd name="T114" fmla="*/ 1770 w 1771"/>
                <a:gd name="T115" fmla="*/ 947 h 1807"/>
                <a:gd name="T116" fmla="*/ 1771 w 1771"/>
                <a:gd name="T117" fmla="*/ 928 h 1807"/>
                <a:gd name="T118" fmla="*/ 1771 w 1771"/>
                <a:gd name="T119" fmla="*/ 908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71" h="1807">
                  <a:moveTo>
                    <a:pt x="1771" y="893"/>
                  </a:moveTo>
                  <a:cubicBezTo>
                    <a:pt x="1771" y="892"/>
                    <a:pt x="1771" y="892"/>
                    <a:pt x="1771" y="892"/>
                  </a:cubicBezTo>
                  <a:cubicBezTo>
                    <a:pt x="1771" y="887"/>
                    <a:pt x="1771" y="887"/>
                    <a:pt x="1771" y="887"/>
                  </a:cubicBezTo>
                  <a:cubicBezTo>
                    <a:pt x="1771" y="885"/>
                    <a:pt x="1771" y="885"/>
                    <a:pt x="1771" y="885"/>
                  </a:cubicBezTo>
                  <a:cubicBezTo>
                    <a:pt x="1771" y="881"/>
                    <a:pt x="1771" y="881"/>
                    <a:pt x="1771" y="881"/>
                  </a:cubicBezTo>
                  <a:cubicBezTo>
                    <a:pt x="1771" y="880"/>
                    <a:pt x="1771" y="880"/>
                    <a:pt x="1771" y="880"/>
                  </a:cubicBezTo>
                  <a:cubicBezTo>
                    <a:pt x="1771" y="875"/>
                    <a:pt x="1771" y="875"/>
                    <a:pt x="1771" y="875"/>
                  </a:cubicBezTo>
                  <a:cubicBezTo>
                    <a:pt x="1771" y="874"/>
                    <a:pt x="1771" y="874"/>
                    <a:pt x="1771" y="874"/>
                  </a:cubicBezTo>
                  <a:cubicBezTo>
                    <a:pt x="1771" y="870"/>
                    <a:pt x="1771" y="870"/>
                    <a:pt x="1771" y="870"/>
                  </a:cubicBezTo>
                  <a:cubicBezTo>
                    <a:pt x="1770" y="868"/>
                    <a:pt x="1770" y="868"/>
                    <a:pt x="1770" y="868"/>
                  </a:cubicBezTo>
                  <a:cubicBezTo>
                    <a:pt x="1770" y="864"/>
                    <a:pt x="1770" y="864"/>
                    <a:pt x="1770" y="864"/>
                  </a:cubicBezTo>
                  <a:cubicBezTo>
                    <a:pt x="1770" y="862"/>
                    <a:pt x="1770" y="862"/>
                    <a:pt x="1770" y="862"/>
                  </a:cubicBezTo>
                  <a:cubicBezTo>
                    <a:pt x="1770" y="859"/>
                    <a:pt x="1770" y="859"/>
                    <a:pt x="1770" y="859"/>
                  </a:cubicBezTo>
                  <a:cubicBezTo>
                    <a:pt x="1770" y="857"/>
                    <a:pt x="1770" y="857"/>
                    <a:pt x="1770" y="857"/>
                  </a:cubicBezTo>
                  <a:cubicBezTo>
                    <a:pt x="1770" y="852"/>
                    <a:pt x="1770" y="852"/>
                    <a:pt x="1770" y="852"/>
                  </a:cubicBezTo>
                  <a:cubicBezTo>
                    <a:pt x="1770" y="851"/>
                    <a:pt x="1770" y="851"/>
                    <a:pt x="1770" y="851"/>
                  </a:cubicBezTo>
                  <a:cubicBezTo>
                    <a:pt x="1769" y="847"/>
                    <a:pt x="1769" y="847"/>
                    <a:pt x="1769" y="847"/>
                  </a:cubicBezTo>
                  <a:cubicBezTo>
                    <a:pt x="1769" y="845"/>
                    <a:pt x="1769" y="845"/>
                    <a:pt x="1769" y="845"/>
                  </a:cubicBezTo>
                  <a:cubicBezTo>
                    <a:pt x="1769" y="841"/>
                    <a:pt x="1769" y="841"/>
                    <a:pt x="1769" y="841"/>
                  </a:cubicBezTo>
                  <a:cubicBezTo>
                    <a:pt x="1769" y="839"/>
                    <a:pt x="1769" y="839"/>
                    <a:pt x="1769" y="839"/>
                  </a:cubicBezTo>
                  <a:cubicBezTo>
                    <a:pt x="1769" y="836"/>
                    <a:pt x="1769" y="836"/>
                    <a:pt x="1769" y="836"/>
                  </a:cubicBezTo>
                  <a:cubicBezTo>
                    <a:pt x="1768" y="834"/>
                    <a:pt x="1768" y="834"/>
                    <a:pt x="1768" y="834"/>
                  </a:cubicBezTo>
                  <a:cubicBezTo>
                    <a:pt x="1768" y="830"/>
                    <a:pt x="1768" y="830"/>
                    <a:pt x="1768" y="830"/>
                  </a:cubicBezTo>
                  <a:cubicBezTo>
                    <a:pt x="1768" y="828"/>
                    <a:pt x="1768" y="828"/>
                    <a:pt x="1768" y="828"/>
                  </a:cubicBezTo>
                  <a:cubicBezTo>
                    <a:pt x="1768" y="824"/>
                    <a:pt x="1768" y="824"/>
                    <a:pt x="1768" y="824"/>
                  </a:cubicBezTo>
                  <a:cubicBezTo>
                    <a:pt x="1768" y="822"/>
                    <a:pt x="1768" y="822"/>
                    <a:pt x="1768" y="822"/>
                  </a:cubicBezTo>
                  <a:cubicBezTo>
                    <a:pt x="1767" y="819"/>
                    <a:pt x="1767" y="819"/>
                    <a:pt x="1767" y="819"/>
                  </a:cubicBezTo>
                  <a:cubicBezTo>
                    <a:pt x="1767" y="816"/>
                    <a:pt x="1767" y="816"/>
                    <a:pt x="1767" y="816"/>
                  </a:cubicBezTo>
                  <a:cubicBezTo>
                    <a:pt x="1767" y="813"/>
                    <a:pt x="1767" y="813"/>
                    <a:pt x="1767" y="813"/>
                  </a:cubicBezTo>
                  <a:cubicBezTo>
                    <a:pt x="1766" y="810"/>
                    <a:pt x="1766" y="810"/>
                    <a:pt x="1766" y="810"/>
                  </a:cubicBezTo>
                  <a:cubicBezTo>
                    <a:pt x="1766" y="808"/>
                    <a:pt x="1766" y="808"/>
                    <a:pt x="1766" y="808"/>
                  </a:cubicBezTo>
                  <a:cubicBezTo>
                    <a:pt x="1765" y="799"/>
                    <a:pt x="1765" y="799"/>
                    <a:pt x="1765" y="799"/>
                  </a:cubicBezTo>
                  <a:cubicBezTo>
                    <a:pt x="1765" y="797"/>
                    <a:pt x="1765" y="797"/>
                    <a:pt x="1765" y="797"/>
                  </a:cubicBezTo>
                  <a:cubicBezTo>
                    <a:pt x="1765" y="794"/>
                    <a:pt x="1765" y="794"/>
                    <a:pt x="1765" y="794"/>
                  </a:cubicBezTo>
                  <a:cubicBezTo>
                    <a:pt x="1764" y="793"/>
                    <a:pt x="1764" y="793"/>
                    <a:pt x="1764" y="793"/>
                  </a:cubicBezTo>
                  <a:cubicBezTo>
                    <a:pt x="1764" y="787"/>
                    <a:pt x="1764" y="787"/>
                    <a:pt x="1764" y="787"/>
                  </a:cubicBezTo>
                  <a:cubicBezTo>
                    <a:pt x="1763" y="786"/>
                    <a:pt x="1763" y="786"/>
                    <a:pt x="1763" y="786"/>
                  </a:cubicBezTo>
                  <a:cubicBezTo>
                    <a:pt x="1763" y="783"/>
                    <a:pt x="1763" y="783"/>
                    <a:pt x="1763" y="783"/>
                  </a:cubicBezTo>
                  <a:cubicBezTo>
                    <a:pt x="1763" y="782"/>
                    <a:pt x="1763" y="782"/>
                    <a:pt x="1763" y="782"/>
                  </a:cubicBezTo>
                  <a:cubicBezTo>
                    <a:pt x="1762" y="775"/>
                    <a:pt x="1762" y="775"/>
                    <a:pt x="1762" y="775"/>
                  </a:cubicBezTo>
                  <a:cubicBezTo>
                    <a:pt x="1762" y="774"/>
                    <a:pt x="1762" y="774"/>
                    <a:pt x="1762" y="774"/>
                  </a:cubicBezTo>
                  <a:cubicBezTo>
                    <a:pt x="1761" y="771"/>
                    <a:pt x="1761" y="771"/>
                    <a:pt x="1761" y="771"/>
                  </a:cubicBezTo>
                  <a:cubicBezTo>
                    <a:pt x="1761" y="770"/>
                    <a:pt x="1761" y="770"/>
                    <a:pt x="1761" y="770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3"/>
                    <a:pt x="1760" y="763"/>
                    <a:pt x="1760" y="763"/>
                  </a:cubicBezTo>
                  <a:cubicBezTo>
                    <a:pt x="1760" y="760"/>
                    <a:pt x="1760" y="760"/>
                    <a:pt x="1760" y="760"/>
                  </a:cubicBezTo>
                  <a:cubicBezTo>
                    <a:pt x="1760" y="759"/>
                    <a:pt x="1760" y="759"/>
                    <a:pt x="1760" y="759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8" y="748"/>
                    <a:pt x="1758" y="748"/>
                    <a:pt x="1758" y="748"/>
                  </a:cubicBezTo>
                  <a:cubicBezTo>
                    <a:pt x="1754" y="728"/>
                    <a:pt x="1750" y="708"/>
                    <a:pt x="1745" y="688"/>
                  </a:cubicBezTo>
                  <a:cubicBezTo>
                    <a:pt x="1745" y="688"/>
                    <a:pt x="1745" y="688"/>
                    <a:pt x="1745" y="688"/>
                  </a:cubicBezTo>
                  <a:cubicBezTo>
                    <a:pt x="1743" y="677"/>
                    <a:pt x="1743" y="677"/>
                    <a:pt x="1743" y="677"/>
                  </a:cubicBezTo>
                  <a:cubicBezTo>
                    <a:pt x="1742" y="677"/>
                    <a:pt x="1742" y="677"/>
                    <a:pt x="1742" y="677"/>
                  </a:cubicBezTo>
                  <a:cubicBezTo>
                    <a:pt x="1740" y="667"/>
                    <a:pt x="1740" y="667"/>
                    <a:pt x="1740" y="667"/>
                  </a:cubicBezTo>
                  <a:cubicBezTo>
                    <a:pt x="1739" y="665"/>
                    <a:pt x="1739" y="665"/>
                    <a:pt x="1739" y="665"/>
                  </a:cubicBezTo>
                  <a:cubicBezTo>
                    <a:pt x="1739" y="663"/>
                    <a:pt x="1739" y="663"/>
                    <a:pt x="1739" y="663"/>
                  </a:cubicBezTo>
                  <a:cubicBezTo>
                    <a:pt x="1738" y="661"/>
                    <a:pt x="1738" y="661"/>
                    <a:pt x="1738" y="661"/>
                  </a:cubicBezTo>
                  <a:cubicBezTo>
                    <a:pt x="1737" y="657"/>
                    <a:pt x="1737" y="657"/>
                    <a:pt x="1737" y="657"/>
                  </a:cubicBezTo>
                  <a:cubicBezTo>
                    <a:pt x="1736" y="654"/>
                    <a:pt x="1736" y="654"/>
                    <a:pt x="1736" y="654"/>
                  </a:cubicBezTo>
                  <a:cubicBezTo>
                    <a:pt x="1736" y="652"/>
                    <a:pt x="1736" y="652"/>
                    <a:pt x="1736" y="652"/>
                  </a:cubicBezTo>
                  <a:cubicBezTo>
                    <a:pt x="1735" y="650"/>
                    <a:pt x="1735" y="650"/>
                    <a:pt x="1735" y="650"/>
                  </a:cubicBezTo>
                  <a:cubicBezTo>
                    <a:pt x="1734" y="646"/>
                    <a:pt x="1734" y="646"/>
                    <a:pt x="1734" y="646"/>
                  </a:cubicBezTo>
                  <a:cubicBezTo>
                    <a:pt x="1733" y="643"/>
                    <a:pt x="1733" y="643"/>
                    <a:pt x="1733" y="643"/>
                  </a:cubicBezTo>
                  <a:cubicBezTo>
                    <a:pt x="1732" y="642"/>
                    <a:pt x="1732" y="642"/>
                    <a:pt x="1732" y="642"/>
                  </a:cubicBezTo>
                  <a:cubicBezTo>
                    <a:pt x="1732" y="638"/>
                    <a:pt x="1732" y="638"/>
                    <a:pt x="1732" y="638"/>
                  </a:cubicBezTo>
                  <a:cubicBezTo>
                    <a:pt x="1731" y="637"/>
                    <a:pt x="1731" y="637"/>
                    <a:pt x="1731" y="637"/>
                  </a:cubicBezTo>
                  <a:cubicBezTo>
                    <a:pt x="1730" y="633"/>
                    <a:pt x="1730" y="633"/>
                    <a:pt x="1730" y="633"/>
                  </a:cubicBezTo>
                  <a:cubicBezTo>
                    <a:pt x="1729" y="631"/>
                    <a:pt x="1729" y="631"/>
                    <a:pt x="1729" y="631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8" y="627"/>
                    <a:pt x="1728" y="627"/>
                    <a:pt x="1728" y="627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26" y="622"/>
                    <a:pt x="1726" y="622"/>
                    <a:pt x="1726" y="622"/>
                  </a:cubicBezTo>
                  <a:cubicBezTo>
                    <a:pt x="1719" y="599"/>
                    <a:pt x="1710" y="577"/>
                    <a:pt x="1701" y="555"/>
                  </a:cubicBezTo>
                  <a:cubicBezTo>
                    <a:pt x="1696" y="543"/>
                    <a:pt x="1691" y="530"/>
                    <a:pt x="1685" y="518"/>
                  </a:cubicBezTo>
                  <a:cubicBezTo>
                    <a:pt x="1672" y="491"/>
                    <a:pt x="1658" y="465"/>
                    <a:pt x="1643" y="440"/>
                  </a:cubicBezTo>
                  <a:cubicBezTo>
                    <a:pt x="1640" y="435"/>
                    <a:pt x="1640" y="435"/>
                    <a:pt x="1640" y="435"/>
                  </a:cubicBezTo>
                  <a:cubicBezTo>
                    <a:pt x="1640" y="434"/>
                    <a:pt x="1640" y="434"/>
                    <a:pt x="1640" y="434"/>
                  </a:cubicBezTo>
                  <a:cubicBezTo>
                    <a:pt x="1625" y="410"/>
                    <a:pt x="1609" y="387"/>
                    <a:pt x="1593" y="365"/>
                  </a:cubicBezTo>
                  <a:cubicBezTo>
                    <a:pt x="1593" y="364"/>
                    <a:pt x="1593" y="364"/>
                    <a:pt x="1593" y="364"/>
                  </a:cubicBezTo>
                  <a:cubicBezTo>
                    <a:pt x="1589" y="360"/>
                    <a:pt x="1589" y="360"/>
                    <a:pt x="1589" y="360"/>
                  </a:cubicBezTo>
                  <a:cubicBezTo>
                    <a:pt x="1589" y="359"/>
                    <a:pt x="1589" y="359"/>
                    <a:pt x="1589" y="359"/>
                  </a:cubicBezTo>
                  <a:cubicBezTo>
                    <a:pt x="1586" y="355"/>
                    <a:pt x="1586" y="355"/>
                    <a:pt x="1586" y="355"/>
                  </a:cubicBezTo>
                  <a:cubicBezTo>
                    <a:pt x="1585" y="355"/>
                    <a:pt x="1585" y="355"/>
                    <a:pt x="1585" y="355"/>
                  </a:cubicBezTo>
                  <a:cubicBezTo>
                    <a:pt x="1582" y="351"/>
                    <a:pt x="1582" y="351"/>
                    <a:pt x="1582" y="351"/>
                  </a:cubicBezTo>
                  <a:cubicBezTo>
                    <a:pt x="1582" y="350"/>
                    <a:pt x="1582" y="350"/>
                    <a:pt x="1582" y="350"/>
                  </a:cubicBezTo>
                  <a:cubicBezTo>
                    <a:pt x="1578" y="346"/>
                    <a:pt x="1578" y="346"/>
                    <a:pt x="1578" y="346"/>
                  </a:cubicBezTo>
                  <a:cubicBezTo>
                    <a:pt x="1578" y="345"/>
                    <a:pt x="1578" y="345"/>
                    <a:pt x="1578" y="345"/>
                  </a:cubicBezTo>
                  <a:cubicBezTo>
                    <a:pt x="1572" y="338"/>
                    <a:pt x="1566" y="330"/>
                    <a:pt x="1559" y="322"/>
                  </a:cubicBezTo>
                  <a:cubicBezTo>
                    <a:pt x="1559" y="322"/>
                    <a:pt x="1559" y="322"/>
                    <a:pt x="1559" y="322"/>
                  </a:cubicBezTo>
                  <a:cubicBezTo>
                    <a:pt x="1555" y="318"/>
                    <a:pt x="1555" y="318"/>
                    <a:pt x="1555" y="318"/>
                  </a:cubicBezTo>
                  <a:cubicBezTo>
                    <a:pt x="1555" y="317"/>
                    <a:pt x="1555" y="317"/>
                    <a:pt x="1555" y="317"/>
                  </a:cubicBezTo>
                  <a:cubicBezTo>
                    <a:pt x="1552" y="313"/>
                    <a:pt x="1552" y="313"/>
                    <a:pt x="1552" y="313"/>
                  </a:cubicBezTo>
                  <a:cubicBezTo>
                    <a:pt x="1551" y="313"/>
                    <a:pt x="1551" y="313"/>
                    <a:pt x="1551" y="313"/>
                  </a:cubicBezTo>
                  <a:cubicBezTo>
                    <a:pt x="1548" y="309"/>
                    <a:pt x="1548" y="309"/>
                    <a:pt x="1548" y="309"/>
                  </a:cubicBezTo>
                  <a:cubicBezTo>
                    <a:pt x="1547" y="308"/>
                    <a:pt x="1547" y="308"/>
                    <a:pt x="1547" y="308"/>
                  </a:cubicBezTo>
                  <a:cubicBezTo>
                    <a:pt x="1544" y="304"/>
                    <a:pt x="1544" y="304"/>
                    <a:pt x="1544" y="304"/>
                  </a:cubicBezTo>
                  <a:cubicBezTo>
                    <a:pt x="1543" y="304"/>
                    <a:pt x="1543" y="304"/>
                    <a:pt x="1543" y="304"/>
                  </a:cubicBezTo>
                  <a:cubicBezTo>
                    <a:pt x="1537" y="297"/>
                    <a:pt x="1530" y="289"/>
                    <a:pt x="1523" y="282"/>
                  </a:cubicBezTo>
                  <a:cubicBezTo>
                    <a:pt x="1523" y="282"/>
                    <a:pt x="1523" y="282"/>
                    <a:pt x="1523" y="282"/>
                  </a:cubicBezTo>
                  <a:cubicBezTo>
                    <a:pt x="1519" y="278"/>
                    <a:pt x="1519" y="278"/>
                    <a:pt x="1519" y="27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5" y="274"/>
                    <a:pt x="1515" y="274"/>
                    <a:pt x="1515" y="274"/>
                  </a:cubicBezTo>
                  <a:cubicBezTo>
                    <a:pt x="1515" y="273"/>
                    <a:pt x="1515" y="273"/>
                    <a:pt x="1515" y="273"/>
                  </a:cubicBezTo>
                  <a:cubicBezTo>
                    <a:pt x="1511" y="269"/>
                    <a:pt x="1511" y="269"/>
                    <a:pt x="1511" y="269"/>
                  </a:cubicBezTo>
                  <a:cubicBezTo>
                    <a:pt x="1510" y="269"/>
                    <a:pt x="1510" y="269"/>
                    <a:pt x="1510" y="269"/>
                  </a:cubicBezTo>
                  <a:cubicBezTo>
                    <a:pt x="1507" y="265"/>
                    <a:pt x="1507" y="265"/>
                    <a:pt x="1507" y="265"/>
                  </a:cubicBezTo>
                  <a:cubicBezTo>
                    <a:pt x="1506" y="265"/>
                    <a:pt x="1506" y="265"/>
                    <a:pt x="1506" y="265"/>
                  </a:cubicBezTo>
                  <a:cubicBezTo>
                    <a:pt x="1499" y="258"/>
                    <a:pt x="1492" y="251"/>
                    <a:pt x="1485" y="244"/>
                  </a:cubicBezTo>
                  <a:cubicBezTo>
                    <a:pt x="1485" y="244"/>
                    <a:pt x="1485" y="244"/>
                    <a:pt x="1485" y="244"/>
                  </a:cubicBezTo>
                  <a:cubicBezTo>
                    <a:pt x="1481" y="240"/>
                    <a:pt x="1481" y="240"/>
                    <a:pt x="1481" y="240"/>
                  </a:cubicBezTo>
                  <a:cubicBezTo>
                    <a:pt x="1480" y="239"/>
                    <a:pt x="1480" y="239"/>
                    <a:pt x="1480" y="239"/>
                  </a:cubicBezTo>
                  <a:cubicBezTo>
                    <a:pt x="1477" y="236"/>
                    <a:pt x="1477" y="236"/>
                    <a:pt x="1477" y="236"/>
                  </a:cubicBezTo>
                  <a:cubicBezTo>
                    <a:pt x="1476" y="235"/>
                    <a:pt x="1476" y="235"/>
                    <a:pt x="1476" y="235"/>
                  </a:cubicBezTo>
                  <a:cubicBezTo>
                    <a:pt x="1472" y="232"/>
                    <a:pt x="1472" y="232"/>
                    <a:pt x="1472" y="232"/>
                  </a:cubicBezTo>
                  <a:cubicBezTo>
                    <a:pt x="1471" y="232"/>
                    <a:pt x="1471" y="232"/>
                    <a:pt x="1471" y="232"/>
                  </a:cubicBezTo>
                  <a:cubicBezTo>
                    <a:pt x="1468" y="228"/>
                    <a:pt x="1468" y="228"/>
                    <a:pt x="1468" y="228"/>
                  </a:cubicBezTo>
                  <a:cubicBezTo>
                    <a:pt x="1467" y="228"/>
                    <a:pt x="1467" y="228"/>
                    <a:pt x="1467" y="228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63" y="224"/>
                    <a:pt x="1463" y="224"/>
                    <a:pt x="1463" y="224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9" y="212"/>
                    <a:pt x="1449" y="212"/>
                    <a:pt x="1449" y="212"/>
                  </a:cubicBezTo>
                  <a:cubicBezTo>
                    <a:pt x="1445" y="209"/>
                    <a:pt x="1445" y="209"/>
                    <a:pt x="1445" y="209"/>
                  </a:cubicBezTo>
                  <a:cubicBezTo>
                    <a:pt x="1444" y="208"/>
                    <a:pt x="1444" y="208"/>
                    <a:pt x="1444" y="208"/>
                  </a:cubicBezTo>
                  <a:cubicBezTo>
                    <a:pt x="1440" y="205"/>
                    <a:pt x="1440" y="205"/>
                    <a:pt x="1440" y="205"/>
                  </a:cubicBezTo>
                  <a:cubicBezTo>
                    <a:pt x="1439" y="204"/>
                    <a:pt x="1439" y="204"/>
                    <a:pt x="1439" y="204"/>
                  </a:cubicBezTo>
                  <a:cubicBezTo>
                    <a:pt x="1436" y="201"/>
                    <a:pt x="1436" y="201"/>
                    <a:pt x="1436" y="201"/>
                  </a:cubicBezTo>
                  <a:cubicBezTo>
                    <a:pt x="1435" y="200"/>
                    <a:pt x="1435" y="200"/>
                    <a:pt x="1435" y="200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26" y="194"/>
                    <a:pt x="1426" y="194"/>
                    <a:pt x="1426" y="194"/>
                  </a:cubicBezTo>
                  <a:cubicBezTo>
                    <a:pt x="1425" y="193"/>
                    <a:pt x="1425" y="193"/>
                    <a:pt x="1425" y="193"/>
                  </a:cubicBezTo>
                  <a:cubicBezTo>
                    <a:pt x="1421" y="190"/>
                    <a:pt x="1421" y="190"/>
                    <a:pt x="1421" y="190"/>
                  </a:cubicBezTo>
                  <a:cubicBezTo>
                    <a:pt x="1421" y="189"/>
                    <a:pt x="1421" y="189"/>
                    <a:pt x="1421" y="189"/>
                  </a:cubicBezTo>
                  <a:cubicBezTo>
                    <a:pt x="1407" y="179"/>
                    <a:pt x="1407" y="179"/>
                    <a:pt x="1407" y="179"/>
                  </a:cubicBezTo>
                  <a:cubicBezTo>
                    <a:pt x="1406" y="178"/>
                    <a:pt x="1406" y="178"/>
                    <a:pt x="1406" y="178"/>
                  </a:cubicBezTo>
                  <a:cubicBezTo>
                    <a:pt x="1402" y="175"/>
                    <a:pt x="1402" y="175"/>
                    <a:pt x="1402" y="175"/>
                  </a:cubicBezTo>
                  <a:cubicBezTo>
                    <a:pt x="1401" y="174"/>
                    <a:pt x="1401" y="174"/>
                    <a:pt x="1401" y="174"/>
                  </a:cubicBezTo>
                  <a:cubicBezTo>
                    <a:pt x="1398" y="172"/>
                    <a:pt x="1398" y="172"/>
                    <a:pt x="1398" y="172"/>
                  </a:cubicBezTo>
                  <a:cubicBezTo>
                    <a:pt x="1396" y="171"/>
                    <a:pt x="1396" y="171"/>
                    <a:pt x="1396" y="171"/>
                  </a:cubicBezTo>
                  <a:cubicBezTo>
                    <a:pt x="1393" y="169"/>
                    <a:pt x="1393" y="169"/>
                    <a:pt x="1393" y="169"/>
                  </a:cubicBezTo>
                  <a:cubicBezTo>
                    <a:pt x="1391" y="167"/>
                    <a:pt x="1391" y="167"/>
                    <a:pt x="1391" y="167"/>
                  </a:cubicBezTo>
                  <a:cubicBezTo>
                    <a:pt x="1388" y="165"/>
                    <a:pt x="1388" y="165"/>
                    <a:pt x="1388" y="165"/>
                  </a:cubicBezTo>
                  <a:cubicBezTo>
                    <a:pt x="1387" y="164"/>
                    <a:pt x="1387" y="164"/>
                    <a:pt x="1387" y="164"/>
                  </a:cubicBezTo>
                  <a:cubicBezTo>
                    <a:pt x="1383" y="162"/>
                    <a:pt x="1383" y="162"/>
                    <a:pt x="1383" y="162"/>
                  </a:cubicBezTo>
                  <a:cubicBezTo>
                    <a:pt x="1382" y="161"/>
                    <a:pt x="1382" y="161"/>
                    <a:pt x="1382" y="161"/>
                  </a:cubicBezTo>
                  <a:cubicBezTo>
                    <a:pt x="1378" y="158"/>
                    <a:pt x="1378" y="158"/>
                    <a:pt x="1378" y="158"/>
                  </a:cubicBezTo>
                  <a:cubicBezTo>
                    <a:pt x="1377" y="158"/>
                    <a:pt x="1377" y="158"/>
                    <a:pt x="1377" y="158"/>
                  </a:cubicBezTo>
                  <a:cubicBezTo>
                    <a:pt x="1363" y="148"/>
                    <a:pt x="1363" y="148"/>
                    <a:pt x="1363" y="148"/>
                  </a:cubicBezTo>
                  <a:cubicBezTo>
                    <a:pt x="1362" y="147"/>
                    <a:pt x="1362" y="147"/>
                    <a:pt x="1362" y="147"/>
                  </a:cubicBezTo>
                  <a:cubicBezTo>
                    <a:pt x="1358" y="145"/>
                    <a:pt x="1358" y="145"/>
                    <a:pt x="1358" y="145"/>
                  </a:cubicBezTo>
                  <a:cubicBezTo>
                    <a:pt x="1356" y="144"/>
                    <a:pt x="1356" y="144"/>
                    <a:pt x="1356" y="144"/>
                  </a:cubicBezTo>
                  <a:cubicBezTo>
                    <a:pt x="1353" y="141"/>
                    <a:pt x="1353" y="141"/>
                    <a:pt x="1353" y="141"/>
                  </a:cubicBezTo>
                  <a:cubicBezTo>
                    <a:pt x="1352" y="141"/>
                    <a:pt x="1352" y="141"/>
                    <a:pt x="1352" y="141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7" y="138"/>
                    <a:pt x="1347" y="138"/>
                    <a:pt x="1347" y="138"/>
                  </a:cubicBezTo>
                  <a:cubicBezTo>
                    <a:pt x="1343" y="135"/>
                    <a:pt x="1343" y="135"/>
                    <a:pt x="1343" y="135"/>
                  </a:cubicBezTo>
                  <a:cubicBezTo>
                    <a:pt x="1342" y="134"/>
                    <a:pt x="1342" y="134"/>
                    <a:pt x="1342" y="134"/>
                  </a:cubicBezTo>
                  <a:cubicBezTo>
                    <a:pt x="1338" y="132"/>
                    <a:pt x="1338" y="132"/>
                    <a:pt x="1338" y="132"/>
                  </a:cubicBezTo>
                  <a:cubicBezTo>
                    <a:pt x="1337" y="131"/>
                    <a:pt x="1337" y="131"/>
                    <a:pt x="1337" y="131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21" y="122"/>
                    <a:pt x="1321" y="122"/>
                    <a:pt x="1321" y="122"/>
                  </a:cubicBezTo>
                  <a:cubicBezTo>
                    <a:pt x="1316" y="119"/>
                    <a:pt x="1316" y="119"/>
                    <a:pt x="1316" y="119"/>
                  </a:cubicBezTo>
                  <a:cubicBezTo>
                    <a:pt x="1315" y="119"/>
                    <a:pt x="1315" y="119"/>
                    <a:pt x="1315" y="119"/>
                  </a:cubicBezTo>
                  <a:cubicBezTo>
                    <a:pt x="1311" y="116"/>
                    <a:pt x="1311" y="116"/>
                    <a:pt x="1311" y="116"/>
                  </a:cubicBezTo>
                  <a:cubicBezTo>
                    <a:pt x="1310" y="116"/>
                    <a:pt x="1310" y="116"/>
                    <a:pt x="1310" y="116"/>
                  </a:cubicBezTo>
                  <a:cubicBezTo>
                    <a:pt x="1306" y="114"/>
                    <a:pt x="1306" y="114"/>
                    <a:pt x="1306" y="114"/>
                  </a:cubicBezTo>
                  <a:cubicBezTo>
                    <a:pt x="1305" y="113"/>
                    <a:pt x="1305" y="113"/>
                    <a:pt x="1305" y="113"/>
                  </a:cubicBezTo>
                  <a:cubicBezTo>
                    <a:pt x="1301" y="111"/>
                    <a:pt x="1301" y="111"/>
                    <a:pt x="1301" y="111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296" y="108"/>
                    <a:pt x="1296" y="108"/>
                    <a:pt x="1296" y="108"/>
                  </a:cubicBezTo>
                  <a:cubicBezTo>
                    <a:pt x="1295" y="107"/>
                    <a:pt x="1295" y="107"/>
                    <a:pt x="1295" y="107"/>
                  </a:cubicBezTo>
                  <a:cubicBezTo>
                    <a:pt x="1290" y="105"/>
                    <a:pt x="1290" y="105"/>
                    <a:pt x="1290" y="105"/>
                  </a:cubicBezTo>
                  <a:cubicBezTo>
                    <a:pt x="1289" y="105"/>
                    <a:pt x="1289" y="105"/>
                    <a:pt x="1289" y="105"/>
                  </a:cubicBezTo>
                  <a:cubicBezTo>
                    <a:pt x="1282" y="101"/>
                    <a:pt x="1275" y="97"/>
                    <a:pt x="1268" y="94"/>
                  </a:cubicBezTo>
                  <a:cubicBezTo>
                    <a:pt x="1267" y="93"/>
                    <a:pt x="1267" y="93"/>
                    <a:pt x="1267" y="93"/>
                  </a:cubicBezTo>
                  <a:cubicBezTo>
                    <a:pt x="1263" y="91"/>
                    <a:pt x="1263" y="91"/>
                    <a:pt x="1263" y="91"/>
                  </a:cubicBezTo>
                  <a:cubicBezTo>
                    <a:pt x="1262" y="91"/>
                    <a:pt x="1262" y="91"/>
                    <a:pt x="1262" y="91"/>
                  </a:cubicBezTo>
                  <a:cubicBezTo>
                    <a:pt x="1258" y="89"/>
                    <a:pt x="1258" y="89"/>
                    <a:pt x="1258" y="89"/>
                  </a:cubicBezTo>
                  <a:cubicBezTo>
                    <a:pt x="1256" y="88"/>
                    <a:pt x="1256" y="88"/>
                    <a:pt x="1256" y="88"/>
                  </a:cubicBezTo>
                  <a:cubicBezTo>
                    <a:pt x="1252" y="86"/>
                    <a:pt x="1252" y="86"/>
                    <a:pt x="1252" y="86"/>
                  </a:cubicBezTo>
                  <a:cubicBezTo>
                    <a:pt x="1251" y="86"/>
                    <a:pt x="1251" y="86"/>
                    <a:pt x="1251" y="86"/>
                  </a:cubicBezTo>
                  <a:cubicBezTo>
                    <a:pt x="1247" y="83"/>
                    <a:pt x="1247" y="83"/>
                    <a:pt x="1247" y="83"/>
                  </a:cubicBezTo>
                  <a:cubicBezTo>
                    <a:pt x="1246" y="83"/>
                    <a:pt x="1246" y="83"/>
                    <a:pt x="1246" y="83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41" y="81"/>
                    <a:pt x="1241" y="81"/>
                    <a:pt x="1241" y="81"/>
                  </a:cubicBezTo>
                  <a:cubicBezTo>
                    <a:pt x="1235" y="78"/>
                    <a:pt x="1229" y="76"/>
                    <a:pt x="1224" y="73"/>
                  </a:cubicBezTo>
                  <a:cubicBezTo>
                    <a:pt x="1224" y="73"/>
                    <a:pt x="1224" y="73"/>
                    <a:pt x="1224" y="73"/>
                  </a:cubicBezTo>
                  <a:cubicBezTo>
                    <a:pt x="1219" y="71"/>
                    <a:pt x="1219" y="71"/>
                    <a:pt x="1219" y="71"/>
                  </a:cubicBezTo>
                  <a:cubicBezTo>
                    <a:pt x="1218" y="71"/>
                    <a:pt x="1218" y="71"/>
                    <a:pt x="1218" y="71"/>
                  </a:cubicBezTo>
                  <a:cubicBezTo>
                    <a:pt x="1213" y="69"/>
                    <a:pt x="1213" y="69"/>
                    <a:pt x="1213" y="69"/>
                  </a:cubicBezTo>
                  <a:cubicBezTo>
                    <a:pt x="1212" y="68"/>
                    <a:pt x="1212" y="68"/>
                    <a:pt x="1212" y="68"/>
                  </a:cubicBezTo>
                  <a:cubicBezTo>
                    <a:pt x="1208" y="66"/>
                    <a:pt x="1208" y="66"/>
                    <a:pt x="1208" y="66"/>
                  </a:cubicBezTo>
                  <a:cubicBezTo>
                    <a:pt x="1207" y="66"/>
                    <a:pt x="1207" y="66"/>
                    <a:pt x="1207" y="66"/>
                  </a:cubicBezTo>
                  <a:cubicBezTo>
                    <a:pt x="1202" y="64"/>
                    <a:pt x="1202" y="64"/>
                    <a:pt x="1202" y="64"/>
                  </a:cubicBezTo>
                  <a:cubicBezTo>
                    <a:pt x="1201" y="64"/>
                    <a:pt x="1201" y="64"/>
                    <a:pt x="1201" y="64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96" y="62"/>
                    <a:pt x="1196" y="62"/>
                    <a:pt x="1196" y="62"/>
                  </a:cubicBezTo>
                  <a:cubicBezTo>
                    <a:pt x="1186" y="58"/>
                    <a:pt x="1177" y="55"/>
                    <a:pt x="1167" y="51"/>
                  </a:cubicBezTo>
                  <a:cubicBezTo>
                    <a:pt x="1166" y="51"/>
                    <a:pt x="1166" y="51"/>
                    <a:pt x="1166" y="51"/>
                  </a:cubicBezTo>
                  <a:cubicBezTo>
                    <a:pt x="1162" y="49"/>
                    <a:pt x="1162" y="49"/>
                    <a:pt x="1162" y="49"/>
                  </a:cubicBezTo>
                  <a:cubicBezTo>
                    <a:pt x="1161" y="49"/>
                    <a:pt x="1161" y="49"/>
                    <a:pt x="1161" y="49"/>
                  </a:cubicBezTo>
                  <a:cubicBezTo>
                    <a:pt x="1156" y="47"/>
                    <a:pt x="1156" y="47"/>
                    <a:pt x="1156" y="47"/>
                  </a:cubicBezTo>
                  <a:cubicBezTo>
                    <a:pt x="1155" y="47"/>
                    <a:pt x="1155" y="47"/>
                    <a:pt x="1155" y="47"/>
                  </a:cubicBezTo>
                  <a:cubicBezTo>
                    <a:pt x="1150" y="45"/>
                    <a:pt x="1150" y="45"/>
                    <a:pt x="1150" y="45"/>
                  </a:cubicBezTo>
                  <a:cubicBezTo>
                    <a:pt x="1149" y="45"/>
                    <a:pt x="1149" y="45"/>
                    <a:pt x="1149" y="45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44" y="43"/>
                    <a:pt x="1144" y="43"/>
                    <a:pt x="1144" y="43"/>
                  </a:cubicBezTo>
                  <a:cubicBezTo>
                    <a:pt x="1136" y="41"/>
                    <a:pt x="1128" y="38"/>
                    <a:pt x="1120" y="36"/>
                  </a:cubicBezTo>
                  <a:cubicBezTo>
                    <a:pt x="1120" y="36"/>
                    <a:pt x="1120" y="36"/>
                    <a:pt x="1120" y="36"/>
                  </a:cubicBezTo>
                  <a:cubicBezTo>
                    <a:pt x="1115" y="35"/>
                    <a:pt x="1115" y="35"/>
                    <a:pt x="1115" y="35"/>
                  </a:cubicBezTo>
                  <a:cubicBezTo>
                    <a:pt x="1114" y="34"/>
                    <a:pt x="1114" y="34"/>
                    <a:pt x="1114" y="34"/>
                  </a:cubicBezTo>
                  <a:cubicBezTo>
                    <a:pt x="1109" y="33"/>
                    <a:pt x="1109" y="33"/>
                    <a:pt x="1109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3" y="31"/>
                    <a:pt x="1103" y="31"/>
                    <a:pt x="1103" y="31"/>
                  </a:cubicBezTo>
                  <a:cubicBezTo>
                    <a:pt x="1102" y="31"/>
                    <a:pt x="1102" y="31"/>
                    <a:pt x="1102" y="31"/>
                  </a:cubicBezTo>
                  <a:cubicBezTo>
                    <a:pt x="1097" y="30"/>
                    <a:pt x="1097" y="30"/>
                    <a:pt x="1097" y="30"/>
                  </a:cubicBezTo>
                  <a:cubicBezTo>
                    <a:pt x="1096" y="29"/>
                    <a:pt x="1096" y="29"/>
                    <a:pt x="1096" y="29"/>
                  </a:cubicBezTo>
                  <a:cubicBezTo>
                    <a:pt x="1091" y="28"/>
                    <a:pt x="1091" y="28"/>
                    <a:pt x="1091" y="28"/>
                  </a:cubicBezTo>
                  <a:cubicBezTo>
                    <a:pt x="1090" y="28"/>
                    <a:pt x="1090" y="28"/>
                    <a:pt x="1090" y="28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84" y="27"/>
                    <a:pt x="1084" y="27"/>
                    <a:pt x="1084" y="27"/>
                  </a:cubicBezTo>
                  <a:cubicBezTo>
                    <a:pt x="1079" y="25"/>
                    <a:pt x="1073" y="24"/>
                    <a:pt x="1067" y="22"/>
                  </a:cubicBezTo>
                  <a:cubicBezTo>
                    <a:pt x="1066" y="22"/>
                    <a:pt x="1066" y="22"/>
                    <a:pt x="1066" y="22"/>
                  </a:cubicBezTo>
                  <a:cubicBezTo>
                    <a:pt x="1061" y="21"/>
                    <a:pt x="1061" y="21"/>
                    <a:pt x="1061" y="21"/>
                  </a:cubicBezTo>
                  <a:cubicBezTo>
                    <a:pt x="1059" y="21"/>
                    <a:pt x="1059" y="21"/>
                    <a:pt x="1059" y="21"/>
                  </a:cubicBezTo>
                  <a:cubicBezTo>
                    <a:pt x="1055" y="20"/>
                    <a:pt x="1055" y="20"/>
                    <a:pt x="1055" y="20"/>
                  </a:cubicBezTo>
                  <a:cubicBezTo>
                    <a:pt x="1053" y="19"/>
                    <a:pt x="1053" y="19"/>
                    <a:pt x="1053" y="19"/>
                  </a:cubicBezTo>
                  <a:cubicBezTo>
                    <a:pt x="1049" y="19"/>
                    <a:pt x="1049" y="19"/>
                    <a:pt x="1049" y="19"/>
                  </a:cubicBezTo>
                  <a:cubicBezTo>
                    <a:pt x="1047" y="18"/>
                    <a:pt x="1047" y="18"/>
                    <a:pt x="1047" y="18"/>
                  </a:cubicBezTo>
                  <a:cubicBezTo>
                    <a:pt x="1043" y="17"/>
                    <a:pt x="1043" y="17"/>
                    <a:pt x="1043" y="17"/>
                  </a:cubicBezTo>
                  <a:cubicBezTo>
                    <a:pt x="1041" y="17"/>
                    <a:pt x="1041" y="17"/>
                    <a:pt x="1041" y="17"/>
                  </a:cubicBezTo>
                  <a:cubicBezTo>
                    <a:pt x="1037" y="16"/>
                    <a:pt x="1037" y="16"/>
                    <a:pt x="1037" y="16"/>
                  </a:cubicBezTo>
                  <a:cubicBezTo>
                    <a:pt x="1035" y="16"/>
                    <a:pt x="1035" y="16"/>
                    <a:pt x="1035" y="16"/>
                  </a:cubicBezTo>
                  <a:cubicBezTo>
                    <a:pt x="1031" y="15"/>
                    <a:pt x="1031" y="15"/>
                    <a:pt x="1031" y="15"/>
                  </a:cubicBezTo>
                  <a:cubicBezTo>
                    <a:pt x="1030" y="15"/>
                    <a:pt x="1030" y="15"/>
                    <a:pt x="1030" y="15"/>
                  </a:cubicBezTo>
                  <a:cubicBezTo>
                    <a:pt x="1024" y="14"/>
                    <a:pt x="1024" y="14"/>
                    <a:pt x="1024" y="14"/>
                  </a:cubicBezTo>
                  <a:cubicBezTo>
                    <a:pt x="1023" y="14"/>
                    <a:pt x="1023" y="14"/>
                    <a:pt x="1023" y="14"/>
                  </a:cubicBezTo>
                  <a:cubicBezTo>
                    <a:pt x="975" y="5"/>
                    <a:pt x="926" y="1"/>
                    <a:pt x="87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590" y="0"/>
                    <a:pt x="341" y="126"/>
                    <a:pt x="175" y="323"/>
                  </a:cubicBezTo>
                  <a:cubicBezTo>
                    <a:pt x="158" y="344"/>
                    <a:pt x="149" y="358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49" y="367"/>
                    <a:pt x="149" y="367"/>
                    <a:pt x="149" y="367"/>
                  </a:cubicBezTo>
                  <a:cubicBezTo>
                    <a:pt x="150" y="375"/>
                    <a:pt x="159" y="379"/>
                    <a:pt x="178" y="379"/>
                  </a:cubicBezTo>
                  <a:cubicBezTo>
                    <a:pt x="559" y="379"/>
                    <a:pt x="559" y="379"/>
                    <a:pt x="559" y="379"/>
                  </a:cubicBezTo>
                  <a:cubicBezTo>
                    <a:pt x="1261" y="379"/>
                    <a:pt x="1261" y="379"/>
                    <a:pt x="1261" y="379"/>
                  </a:cubicBezTo>
                  <a:cubicBezTo>
                    <a:pt x="1269" y="379"/>
                    <a:pt x="1278" y="382"/>
                    <a:pt x="1287" y="387"/>
                  </a:cubicBezTo>
                  <a:cubicBezTo>
                    <a:pt x="1294" y="391"/>
                    <a:pt x="1300" y="396"/>
                    <a:pt x="1304" y="402"/>
                  </a:cubicBezTo>
                  <a:cubicBezTo>
                    <a:pt x="1452" y="634"/>
                    <a:pt x="1452" y="634"/>
                    <a:pt x="1452" y="634"/>
                  </a:cubicBezTo>
                  <a:cubicBezTo>
                    <a:pt x="1455" y="638"/>
                    <a:pt x="1457" y="643"/>
                    <a:pt x="1459" y="648"/>
                  </a:cubicBezTo>
                  <a:cubicBezTo>
                    <a:pt x="1461" y="655"/>
                    <a:pt x="1461" y="655"/>
                    <a:pt x="1461" y="655"/>
                  </a:cubicBezTo>
                  <a:cubicBezTo>
                    <a:pt x="1461" y="656"/>
                    <a:pt x="1461" y="656"/>
                    <a:pt x="1461" y="656"/>
                  </a:cubicBezTo>
                  <a:cubicBezTo>
                    <a:pt x="1461" y="657"/>
                    <a:pt x="1461" y="657"/>
                    <a:pt x="1461" y="657"/>
                  </a:cubicBezTo>
                  <a:cubicBezTo>
                    <a:pt x="1463" y="664"/>
                    <a:pt x="1463" y="671"/>
                    <a:pt x="1463" y="677"/>
                  </a:cubicBezTo>
                  <a:cubicBezTo>
                    <a:pt x="1462" y="685"/>
                    <a:pt x="1462" y="685"/>
                    <a:pt x="1462" y="685"/>
                  </a:cubicBezTo>
                  <a:cubicBezTo>
                    <a:pt x="1372" y="1125"/>
                    <a:pt x="1372" y="1125"/>
                    <a:pt x="1372" y="1125"/>
                  </a:cubicBezTo>
                  <a:cubicBezTo>
                    <a:pt x="1322" y="1367"/>
                    <a:pt x="1322" y="1367"/>
                    <a:pt x="1322" y="1367"/>
                  </a:cubicBezTo>
                  <a:cubicBezTo>
                    <a:pt x="1319" y="1383"/>
                    <a:pt x="1304" y="1395"/>
                    <a:pt x="1289" y="1395"/>
                  </a:cubicBezTo>
                  <a:cubicBezTo>
                    <a:pt x="1046" y="1395"/>
                    <a:pt x="1046" y="1395"/>
                    <a:pt x="1046" y="1395"/>
                  </a:cubicBezTo>
                  <a:cubicBezTo>
                    <a:pt x="1030" y="1395"/>
                    <a:pt x="1011" y="1384"/>
                    <a:pt x="1002" y="1371"/>
                  </a:cubicBezTo>
                  <a:cubicBezTo>
                    <a:pt x="705" y="923"/>
                    <a:pt x="705" y="923"/>
                    <a:pt x="705" y="923"/>
                  </a:cubicBezTo>
                  <a:cubicBezTo>
                    <a:pt x="684" y="1030"/>
                    <a:pt x="684" y="1030"/>
                    <a:pt x="684" y="1030"/>
                  </a:cubicBezTo>
                  <a:cubicBezTo>
                    <a:pt x="615" y="1368"/>
                    <a:pt x="615" y="1368"/>
                    <a:pt x="615" y="1368"/>
                  </a:cubicBezTo>
                  <a:cubicBezTo>
                    <a:pt x="613" y="1380"/>
                    <a:pt x="602" y="1391"/>
                    <a:pt x="590" y="1394"/>
                  </a:cubicBezTo>
                  <a:cubicBezTo>
                    <a:pt x="590" y="1394"/>
                    <a:pt x="590" y="1394"/>
                    <a:pt x="590" y="1394"/>
                  </a:cubicBezTo>
                  <a:cubicBezTo>
                    <a:pt x="590" y="1395"/>
                    <a:pt x="590" y="1395"/>
                    <a:pt x="590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9" y="1395"/>
                    <a:pt x="589" y="1395"/>
                    <a:pt x="589" y="1395"/>
                  </a:cubicBezTo>
                  <a:cubicBezTo>
                    <a:pt x="582" y="1396"/>
                    <a:pt x="582" y="1396"/>
                    <a:pt x="582" y="1396"/>
                  </a:cubicBezTo>
                  <a:cubicBezTo>
                    <a:pt x="581" y="1396"/>
                    <a:pt x="581" y="1396"/>
                    <a:pt x="581" y="1396"/>
                  </a:cubicBezTo>
                  <a:cubicBezTo>
                    <a:pt x="553" y="1396"/>
                    <a:pt x="553" y="1396"/>
                    <a:pt x="553" y="1396"/>
                  </a:cubicBezTo>
                  <a:cubicBezTo>
                    <a:pt x="403" y="1396"/>
                    <a:pt x="403" y="1396"/>
                    <a:pt x="403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2" y="1396"/>
                    <a:pt x="402" y="1396"/>
                    <a:pt x="402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1" y="1396"/>
                    <a:pt x="401" y="1396"/>
                    <a:pt x="401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400" y="1396"/>
                    <a:pt x="400" y="1396"/>
                    <a:pt x="400" y="1396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9" y="1395"/>
                    <a:pt x="399" y="1395"/>
                    <a:pt x="399" y="1395"/>
                  </a:cubicBezTo>
                  <a:cubicBezTo>
                    <a:pt x="391" y="1394"/>
                    <a:pt x="384" y="1389"/>
                    <a:pt x="382" y="1382"/>
                  </a:cubicBezTo>
                  <a:cubicBezTo>
                    <a:pt x="382" y="1382"/>
                    <a:pt x="382" y="1382"/>
                    <a:pt x="382" y="1382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80"/>
                    <a:pt x="381" y="1380"/>
                    <a:pt x="381" y="1380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9"/>
                    <a:pt x="381" y="1379"/>
                    <a:pt x="381" y="1379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1" y="1378"/>
                    <a:pt x="381" y="1378"/>
                    <a:pt x="381" y="1378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0" y="1371"/>
                    <a:pt x="380" y="1371"/>
                    <a:pt x="380" y="1371"/>
                  </a:cubicBezTo>
                  <a:cubicBezTo>
                    <a:pt x="381" y="1368"/>
                    <a:pt x="381" y="1368"/>
                    <a:pt x="381" y="1368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03" y="766"/>
                    <a:pt x="503" y="766"/>
                    <a:pt x="503" y="766"/>
                  </a:cubicBezTo>
                  <a:cubicBezTo>
                    <a:pt x="510" y="733"/>
                    <a:pt x="510" y="733"/>
                    <a:pt x="510" y="733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0" y="732"/>
                    <a:pt x="510" y="732"/>
                    <a:pt x="510" y="732"/>
                  </a:cubicBezTo>
                  <a:cubicBezTo>
                    <a:pt x="516" y="720"/>
                    <a:pt x="516" y="720"/>
                    <a:pt x="516" y="720"/>
                  </a:cubicBezTo>
                  <a:cubicBezTo>
                    <a:pt x="517" y="719"/>
                    <a:pt x="517" y="719"/>
                    <a:pt x="517" y="719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7" y="718"/>
                    <a:pt x="517" y="718"/>
                    <a:pt x="517" y="718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8" y="717"/>
                    <a:pt x="518" y="717"/>
                    <a:pt x="518" y="717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19" y="716"/>
                    <a:pt x="519" y="716"/>
                    <a:pt x="519" y="716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32" y="708"/>
                    <a:pt x="532" y="708"/>
                    <a:pt x="532" y="708"/>
                  </a:cubicBezTo>
                  <a:cubicBezTo>
                    <a:pt x="543" y="705"/>
                    <a:pt x="543" y="705"/>
                    <a:pt x="543" y="705"/>
                  </a:cubicBezTo>
                  <a:cubicBezTo>
                    <a:pt x="544" y="705"/>
                    <a:pt x="544" y="705"/>
                    <a:pt x="544" y="705"/>
                  </a:cubicBezTo>
                  <a:cubicBezTo>
                    <a:pt x="555" y="705"/>
                    <a:pt x="555" y="705"/>
                    <a:pt x="555" y="705"/>
                  </a:cubicBezTo>
                  <a:cubicBezTo>
                    <a:pt x="557" y="705"/>
                    <a:pt x="557" y="705"/>
                    <a:pt x="557" y="705"/>
                  </a:cubicBezTo>
                  <a:cubicBezTo>
                    <a:pt x="786" y="705"/>
                    <a:pt x="786" y="705"/>
                    <a:pt x="786" y="705"/>
                  </a:cubicBezTo>
                  <a:cubicBezTo>
                    <a:pt x="802" y="705"/>
                    <a:pt x="821" y="716"/>
                    <a:pt x="829" y="729"/>
                  </a:cubicBezTo>
                  <a:cubicBezTo>
                    <a:pt x="1127" y="1178"/>
                    <a:pt x="1127" y="1178"/>
                    <a:pt x="1127" y="1178"/>
                  </a:cubicBezTo>
                  <a:cubicBezTo>
                    <a:pt x="1244" y="590"/>
                    <a:pt x="1244" y="590"/>
                    <a:pt x="1244" y="590"/>
                  </a:cubicBezTo>
                  <a:cubicBezTo>
                    <a:pt x="557" y="590"/>
                    <a:pt x="557" y="590"/>
                    <a:pt x="557" y="590"/>
                  </a:cubicBezTo>
                  <a:cubicBezTo>
                    <a:pt x="555" y="590"/>
                    <a:pt x="555" y="590"/>
                    <a:pt x="555" y="590"/>
                  </a:cubicBezTo>
                  <a:cubicBezTo>
                    <a:pt x="475" y="590"/>
                    <a:pt x="475" y="590"/>
                    <a:pt x="475" y="590"/>
                  </a:cubicBezTo>
                  <a:cubicBezTo>
                    <a:pt x="435" y="590"/>
                    <a:pt x="395" y="593"/>
                    <a:pt x="357" y="600"/>
                  </a:cubicBezTo>
                  <a:cubicBezTo>
                    <a:pt x="162" y="632"/>
                    <a:pt x="0" y="756"/>
                    <a:pt x="0" y="1037"/>
                  </a:cubicBezTo>
                  <a:cubicBezTo>
                    <a:pt x="0" y="1321"/>
                    <a:pt x="239" y="1662"/>
                    <a:pt x="616" y="1772"/>
                  </a:cubicBezTo>
                  <a:cubicBezTo>
                    <a:pt x="694" y="1794"/>
                    <a:pt x="779" y="1807"/>
                    <a:pt x="868" y="1807"/>
                  </a:cubicBezTo>
                  <a:cubicBezTo>
                    <a:pt x="873" y="1807"/>
                    <a:pt x="873" y="1807"/>
                    <a:pt x="873" y="1807"/>
                  </a:cubicBezTo>
                  <a:cubicBezTo>
                    <a:pt x="1020" y="1806"/>
                    <a:pt x="1158" y="1770"/>
                    <a:pt x="1280" y="1707"/>
                  </a:cubicBezTo>
                  <a:cubicBezTo>
                    <a:pt x="1285" y="1705"/>
                    <a:pt x="1285" y="1705"/>
                    <a:pt x="1285" y="1705"/>
                  </a:cubicBezTo>
                  <a:cubicBezTo>
                    <a:pt x="1286" y="1704"/>
                    <a:pt x="1286" y="1704"/>
                    <a:pt x="1286" y="1704"/>
                  </a:cubicBezTo>
                  <a:cubicBezTo>
                    <a:pt x="1291" y="1702"/>
                    <a:pt x="1291" y="1702"/>
                    <a:pt x="1291" y="1702"/>
                  </a:cubicBezTo>
                  <a:cubicBezTo>
                    <a:pt x="1292" y="1701"/>
                    <a:pt x="1292" y="1701"/>
                    <a:pt x="1292" y="1701"/>
                  </a:cubicBezTo>
                  <a:cubicBezTo>
                    <a:pt x="1295" y="1699"/>
                    <a:pt x="1295" y="1699"/>
                    <a:pt x="1295" y="1699"/>
                  </a:cubicBezTo>
                  <a:cubicBezTo>
                    <a:pt x="1297" y="1698"/>
                    <a:pt x="1297" y="1698"/>
                    <a:pt x="1297" y="1698"/>
                  </a:cubicBezTo>
                  <a:cubicBezTo>
                    <a:pt x="1301" y="1696"/>
                    <a:pt x="1301" y="1696"/>
                    <a:pt x="1301" y="1696"/>
                  </a:cubicBezTo>
                  <a:cubicBezTo>
                    <a:pt x="1302" y="1695"/>
                    <a:pt x="1302" y="1695"/>
                    <a:pt x="1302" y="1695"/>
                  </a:cubicBezTo>
                  <a:cubicBezTo>
                    <a:pt x="1306" y="1693"/>
                    <a:pt x="1306" y="1693"/>
                    <a:pt x="1306" y="1693"/>
                  </a:cubicBezTo>
                  <a:cubicBezTo>
                    <a:pt x="1307" y="1693"/>
                    <a:pt x="1307" y="1693"/>
                    <a:pt x="1307" y="1693"/>
                  </a:cubicBezTo>
                  <a:cubicBezTo>
                    <a:pt x="1311" y="1690"/>
                    <a:pt x="1311" y="1690"/>
                    <a:pt x="1311" y="1690"/>
                  </a:cubicBezTo>
                  <a:cubicBezTo>
                    <a:pt x="1313" y="1689"/>
                    <a:pt x="1313" y="1689"/>
                    <a:pt x="1313" y="1689"/>
                  </a:cubicBezTo>
                  <a:cubicBezTo>
                    <a:pt x="1317" y="1687"/>
                    <a:pt x="1317" y="1687"/>
                    <a:pt x="1317" y="1687"/>
                  </a:cubicBezTo>
                  <a:cubicBezTo>
                    <a:pt x="1318" y="1687"/>
                    <a:pt x="1318" y="1687"/>
                    <a:pt x="1318" y="1687"/>
                  </a:cubicBezTo>
                  <a:cubicBezTo>
                    <a:pt x="1322" y="1684"/>
                    <a:pt x="1322" y="1684"/>
                    <a:pt x="1322" y="1684"/>
                  </a:cubicBezTo>
                  <a:cubicBezTo>
                    <a:pt x="1323" y="1684"/>
                    <a:pt x="1323" y="1684"/>
                    <a:pt x="1323" y="1684"/>
                  </a:cubicBezTo>
                  <a:cubicBezTo>
                    <a:pt x="1327" y="1681"/>
                    <a:pt x="1327" y="1681"/>
                    <a:pt x="1327" y="1681"/>
                  </a:cubicBezTo>
                  <a:cubicBezTo>
                    <a:pt x="1329" y="1680"/>
                    <a:pt x="1329" y="1680"/>
                    <a:pt x="1329" y="1680"/>
                  </a:cubicBezTo>
                  <a:cubicBezTo>
                    <a:pt x="1332" y="1678"/>
                    <a:pt x="1332" y="1678"/>
                    <a:pt x="1332" y="1678"/>
                  </a:cubicBezTo>
                  <a:cubicBezTo>
                    <a:pt x="1333" y="1677"/>
                    <a:pt x="1333" y="1677"/>
                    <a:pt x="1333" y="1677"/>
                  </a:cubicBezTo>
                  <a:cubicBezTo>
                    <a:pt x="1338" y="1675"/>
                    <a:pt x="1338" y="1675"/>
                    <a:pt x="1338" y="1675"/>
                  </a:cubicBezTo>
                  <a:cubicBezTo>
                    <a:pt x="1339" y="1674"/>
                    <a:pt x="1339" y="1674"/>
                    <a:pt x="1339" y="1674"/>
                  </a:cubicBezTo>
                  <a:cubicBezTo>
                    <a:pt x="1343" y="1672"/>
                    <a:pt x="1343" y="1672"/>
                    <a:pt x="1343" y="1672"/>
                  </a:cubicBezTo>
                  <a:cubicBezTo>
                    <a:pt x="1343" y="1671"/>
                    <a:pt x="1343" y="1671"/>
                    <a:pt x="1343" y="1671"/>
                  </a:cubicBezTo>
                  <a:cubicBezTo>
                    <a:pt x="1348" y="1669"/>
                    <a:pt x="1348" y="1669"/>
                    <a:pt x="1348" y="1669"/>
                  </a:cubicBezTo>
                  <a:cubicBezTo>
                    <a:pt x="1349" y="1668"/>
                    <a:pt x="1349" y="1668"/>
                    <a:pt x="1349" y="1668"/>
                  </a:cubicBezTo>
                  <a:cubicBezTo>
                    <a:pt x="1353" y="1665"/>
                    <a:pt x="1353" y="1665"/>
                    <a:pt x="1353" y="1665"/>
                  </a:cubicBezTo>
                  <a:cubicBezTo>
                    <a:pt x="1354" y="1665"/>
                    <a:pt x="1354" y="1665"/>
                    <a:pt x="1354" y="1665"/>
                  </a:cubicBezTo>
                  <a:cubicBezTo>
                    <a:pt x="1358" y="1662"/>
                    <a:pt x="1358" y="1662"/>
                    <a:pt x="1358" y="1662"/>
                  </a:cubicBezTo>
                  <a:cubicBezTo>
                    <a:pt x="1359" y="1661"/>
                    <a:pt x="1359" y="1661"/>
                    <a:pt x="1359" y="1661"/>
                  </a:cubicBezTo>
                  <a:cubicBezTo>
                    <a:pt x="1363" y="1659"/>
                    <a:pt x="1363" y="1659"/>
                    <a:pt x="1363" y="1659"/>
                  </a:cubicBezTo>
                  <a:cubicBezTo>
                    <a:pt x="1364" y="1658"/>
                    <a:pt x="1364" y="1658"/>
                    <a:pt x="1364" y="1658"/>
                  </a:cubicBezTo>
                  <a:cubicBezTo>
                    <a:pt x="1368" y="1655"/>
                    <a:pt x="1368" y="1655"/>
                    <a:pt x="1368" y="1655"/>
                  </a:cubicBezTo>
                  <a:cubicBezTo>
                    <a:pt x="1369" y="1655"/>
                    <a:pt x="1369" y="1655"/>
                    <a:pt x="1369" y="1655"/>
                  </a:cubicBezTo>
                  <a:cubicBezTo>
                    <a:pt x="1373" y="1652"/>
                    <a:pt x="1373" y="1652"/>
                    <a:pt x="1373" y="1652"/>
                  </a:cubicBezTo>
                  <a:cubicBezTo>
                    <a:pt x="1374" y="1651"/>
                    <a:pt x="1374" y="1651"/>
                    <a:pt x="1374" y="1651"/>
                  </a:cubicBezTo>
                  <a:cubicBezTo>
                    <a:pt x="1378" y="1648"/>
                    <a:pt x="1378" y="1648"/>
                    <a:pt x="1378" y="1648"/>
                  </a:cubicBezTo>
                  <a:cubicBezTo>
                    <a:pt x="1379" y="1648"/>
                    <a:pt x="1379" y="1648"/>
                    <a:pt x="1379" y="1648"/>
                  </a:cubicBezTo>
                  <a:cubicBezTo>
                    <a:pt x="1383" y="1645"/>
                    <a:pt x="1383" y="1645"/>
                    <a:pt x="1383" y="1645"/>
                  </a:cubicBezTo>
                  <a:cubicBezTo>
                    <a:pt x="1384" y="1645"/>
                    <a:pt x="1384" y="1645"/>
                    <a:pt x="1384" y="1645"/>
                  </a:cubicBezTo>
                  <a:cubicBezTo>
                    <a:pt x="1388" y="1642"/>
                    <a:pt x="1388" y="1642"/>
                    <a:pt x="1388" y="1642"/>
                  </a:cubicBezTo>
                  <a:cubicBezTo>
                    <a:pt x="1389" y="1641"/>
                    <a:pt x="1389" y="1641"/>
                    <a:pt x="1389" y="1641"/>
                  </a:cubicBezTo>
                  <a:cubicBezTo>
                    <a:pt x="1393" y="1638"/>
                    <a:pt x="1393" y="1638"/>
                    <a:pt x="1393" y="1638"/>
                  </a:cubicBezTo>
                  <a:cubicBezTo>
                    <a:pt x="1394" y="1638"/>
                    <a:pt x="1394" y="1638"/>
                    <a:pt x="1394" y="1638"/>
                  </a:cubicBezTo>
                  <a:cubicBezTo>
                    <a:pt x="1398" y="1635"/>
                    <a:pt x="1398" y="1635"/>
                    <a:pt x="1398" y="1635"/>
                  </a:cubicBezTo>
                  <a:cubicBezTo>
                    <a:pt x="1399" y="1634"/>
                    <a:pt x="1399" y="1634"/>
                    <a:pt x="1399" y="1634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3" y="1631"/>
                    <a:pt x="1403" y="1631"/>
                    <a:pt x="1403" y="1631"/>
                  </a:cubicBezTo>
                  <a:cubicBezTo>
                    <a:pt x="1408" y="1628"/>
                    <a:pt x="1408" y="1628"/>
                    <a:pt x="1408" y="1628"/>
                  </a:cubicBezTo>
                  <a:cubicBezTo>
                    <a:pt x="1408" y="1627"/>
                    <a:pt x="1408" y="1627"/>
                    <a:pt x="1408" y="1627"/>
                  </a:cubicBezTo>
                  <a:cubicBezTo>
                    <a:pt x="1417" y="1620"/>
                    <a:pt x="1417" y="1620"/>
                    <a:pt x="1417" y="1620"/>
                  </a:cubicBezTo>
                  <a:cubicBezTo>
                    <a:pt x="1418" y="1620"/>
                    <a:pt x="1418" y="1620"/>
                    <a:pt x="1418" y="1620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2" y="1616"/>
                    <a:pt x="1422" y="1616"/>
                    <a:pt x="1422" y="1616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27" y="1613"/>
                    <a:pt x="1427" y="1613"/>
                    <a:pt x="1427" y="1613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32" y="1609"/>
                    <a:pt x="1432" y="1609"/>
                    <a:pt x="1432" y="1609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41" y="1601"/>
                    <a:pt x="1441" y="1601"/>
                    <a:pt x="1441" y="1601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50" y="1594"/>
                    <a:pt x="1450" y="1594"/>
                    <a:pt x="1450" y="1594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64" y="1582"/>
                    <a:pt x="1464" y="1582"/>
                    <a:pt x="1464" y="1582"/>
                  </a:cubicBezTo>
                  <a:cubicBezTo>
                    <a:pt x="1474" y="1573"/>
                    <a:pt x="1485" y="1563"/>
                    <a:pt x="1495" y="1554"/>
                  </a:cubicBezTo>
                  <a:cubicBezTo>
                    <a:pt x="1495" y="1553"/>
                    <a:pt x="1495" y="1553"/>
                    <a:pt x="1495" y="1553"/>
                  </a:cubicBezTo>
                  <a:cubicBezTo>
                    <a:pt x="1503" y="1545"/>
                    <a:pt x="1503" y="1545"/>
                    <a:pt x="1503" y="1545"/>
                  </a:cubicBezTo>
                  <a:cubicBezTo>
                    <a:pt x="1504" y="1545"/>
                    <a:pt x="1504" y="1545"/>
                    <a:pt x="1504" y="1545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08" y="1541"/>
                    <a:pt x="1508" y="1541"/>
                    <a:pt x="1508" y="1541"/>
                  </a:cubicBezTo>
                  <a:cubicBezTo>
                    <a:pt x="1512" y="1537"/>
                    <a:pt x="1512" y="1537"/>
                    <a:pt x="1512" y="1537"/>
                  </a:cubicBezTo>
                  <a:cubicBezTo>
                    <a:pt x="1512" y="1536"/>
                    <a:pt x="1512" y="1536"/>
                    <a:pt x="1512" y="1536"/>
                  </a:cubicBezTo>
                  <a:cubicBezTo>
                    <a:pt x="1516" y="1533"/>
                    <a:pt x="1516" y="1533"/>
                    <a:pt x="1516" y="1533"/>
                  </a:cubicBezTo>
                  <a:cubicBezTo>
                    <a:pt x="1516" y="1532"/>
                    <a:pt x="1516" y="1532"/>
                    <a:pt x="1516" y="1532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0" y="1528"/>
                    <a:pt x="1520" y="1528"/>
                    <a:pt x="1520" y="1528"/>
                  </a:cubicBezTo>
                  <a:cubicBezTo>
                    <a:pt x="1524" y="1524"/>
                    <a:pt x="1524" y="1524"/>
                    <a:pt x="1524" y="1524"/>
                  </a:cubicBezTo>
                  <a:cubicBezTo>
                    <a:pt x="1525" y="1523"/>
                    <a:pt x="1525" y="1523"/>
                    <a:pt x="1525" y="1523"/>
                  </a:cubicBezTo>
                  <a:cubicBezTo>
                    <a:pt x="1528" y="1519"/>
                    <a:pt x="1528" y="1519"/>
                    <a:pt x="1528" y="1519"/>
                  </a:cubicBezTo>
                  <a:cubicBezTo>
                    <a:pt x="1529" y="1519"/>
                    <a:pt x="1529" y="1519"/>
                    <a:pt x="1529" y="1519"/>
                  </a:cubicBezTo>
                  <a:cubicBezTo>
                    <a:pt x="1532" y="1516"/>
                    <a:pt x="1532" y="1516"/>
                    <a:pt x="1532" y="1516"/>
                  </a:cubicBezTo>
                  <a:cubicBezTo>
                    <a:pt x="1533" y="1514"/>
                    <a:pt x="1533" y="1514"/>
                    <a:pt x="1533" y="1514"/>
                  </a:cubicBezTo>
                  <a:cubicBezTo>
                    <a:pt x="1536" y="1511"/>
                    <a:pt x="1536" y="1511"/>
                    <a:pt x="1536" y="1511"/>
                  </a:cubicBezTo>
                  <a:cubicBezTo>
                    <a:pt x="1538" y="1509"/>
                    <a:pt x="1538" y="1509"/>
                    <a:pt x="1538" y="1509"/>
                  </a:cubicBezTo>
                  <a:cubicBezTo>
                    <a:pt x="1539" y="1507"/>
                    <a:pt x="1539" y="1507"/>
                    <a:pt x="1539" y="1507"/>
                  </a:cubicBezTo>
                  <a:cubicBezTo>
                    <a:pt x="1543" y="1504"/>
                    <a:pt x="1543" y="1504"/>
                    <a:pt x="1543" y="1504"/>
                  </a:cubicBezTo>
                  <a:cubicBezTo>
                    <a:pt x="1544" y="1502"/>
                    <a:pt x="1544" y="1502"/>
                    <a:pt x="1544" y="1502"/>
                  </a:cubicBezTo>
                  <a:cubicBezTo>
                    <a:pt x="1546" y="1500"/>
                    <a:pt x="1546" y="1500"/>
                    <a:pt x="1546" y="1500"/>
                  </a:cubicBezTo>
                  <a:cubicBezTo>
                    <a:pt x="1547" y="1499"/>
                    <a:pt x="1547" y="1499"/>
                    <a:pt x="1547" y="1499"/>
                  </a:cubicBezTo>
                  <a:cubicBezTo>
                    <a:pt x="1655" y="1376"/>
                    <a:pt x="1730" y="1224"/>
                    <a:pt x="1758" y="1056"/>
                  </a:cubicBezTo>
                  <a:cubicBezTo>
                    <a:pt x="1758" y="1056"/>
                    <a:pt x="1758" y="1056"/>
                    <a:pt x="1758" y="1056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59" y="1052"/>
                    <a:pt x="1759" y="1052"/>
                    <a:pt x="1759" y="1052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0" y="1048"/>
                    <a:pt x="1760" y="1048"/>
                    <a:pt x="1760" y="1048"/>
                  </a:cubicBezTo>
                  <a:cubicBezTo>
                    <a:pt x="1761" y="1037"/>
                    <a:pt x="1761" y="1037"/>
                    <a:pt x="1761" y="1037"/>
                  </a:cubicBezTo>
                  <a:cubicBezTo>
                    <a:pt x="1761" y="1036"/>
                    <a:pt x="1761" y="1036"/>
                    <a:pt x="1761" y="1036"/>
                  </a:cubicBezTo>
                  <a:cubicBezTo>
                    <a:pt x="1762" y="1033"/>
                    <a:pt x="1762" y="1033"/>
                    <a:pt x="1762" y="1033"/>
                  </a:cubicBezTo>
                  <a:cubicBezTo>
                    <a:pt x="1762" y="1032"/>
                    <a:pt x="1762" y="1032"/>
                    <a:pt x="1762" y="1032"/>
                  </a:cubicBezTo>
                  <a:cubicBezTo>
                    <a:pt x="1762" y="1029"/>
                    <a:pt x="1762" y="1029"/>
                    <a:pt x="1762" y="1029"/>
                  </a:cubicBezTo>
                  <a:cubicBezTo>
                    <a:pt x="1763" y="1028"/>
                    <a:pt x="1763" y="1028"/>
                    <a:pt x="1763" y="1028"/>
                  </a:cubicBezTo>
                  <a:cubicBezTo>
                    <a:pt x="1763" y="1025"/>
                    <a:pt x="1763" y="1025"/>
                    <a:pt x="1763" y="1025"/>
                  </a:cubicBezTo>
                  <a:cubicBezTo>
                    <a:pt x="1763" y="1024"/>
                    <a:pt x="1763" y="1024"/>
                    <a:pt x="1763" y="1024"/>
                  </a:cubicBezTo>
                  <a:cubicBezTo>
                    <a:pt x="1764" y="1014"/>
                    <a:pt x="1764" y="1014"/>
                    <a:pt x="1764" y="1014"/>
                  </a:cubicBezTo>
                  <a:cubicBezTo>
                    <a:pt x="1765" y="1012"/>
                    <a:pt x="1765" y="1012"/>
                    <a:pt x="1765" y="1012"/>
                  </a:cubicBezTo>
                  <a:cubicBezTo>
                    <a:pt x="1765" y="1010"/>
                    <a:pt x="1765" y="1010"/>
                    <a:pt x="1765" y="1010"/>
                  </a:cubicBezTo>
                  <a:cubicBezTo>
                    <a:pt x="1765" y="1008"/>
                    <a:pt x="1765" y="1008"/>
                    <a:pt x="1765" y="1008"/>
                  </a:cubicBezTo>
                  <a:cubicBezTo>
                    <a:pt x="1765" y="1005"/>
                    <a:pt x="1765" y="1005"/>
                    <a:pt x="1765" y="1005"/>
                  </a:cubicBezTo>
                  <a:cubicBezTo>
                    <a:pt x="1766" y="1004"/>
                    <a:pt x="1766" y="1004"/>
                    <a:pt x="1766" y="1004"/>
                  </a:cubicBezTo>
                  <a:cubicBezTo>
                    <a:pt x="1766" y="1001"/>
                    <a:pt x="1766" y="1001"/>
                    <a:pt x="1766" y="1001"/>
                  </a:cubicBezTo>
                  <a:cubicBezTo>
                    <a:pt x="1766" y="999"/>
                    <a:pt x="1766" y="999"/>
                    <a:pt x="1766" y="999"/>
                  </a:cubicBezTo>
                  <a:cubicBezTo>
                    <a:pt x="1767" y="994"/>
                    <a:pt x="1767" y="994"/>
                    <a:pt x="1767" y="994"/>
                  </a:cubicBezTo>
                  <a:cubicBezTo>
                    <a:pt x="1767" y="993"/>
                    <a:pt x="1767" y="993"/>
                    <a:pt x="1767" y="993"/>
                  </a:cubicBezTo>
                  <a:cubicBezTo>
                    <a:pt x="1767" y="990"/>
                    <a:pt x="1767" y="990"/>
                    <a:pt x="1767" y="990"/>
                  </a:cubicBezTo>
                  <a:cubicBezTo>
                    <a:pt x="1767" y="988"/>
                    <a:pt x="1767" y="988"/>
                    <a:pt x="1767" y="988"/>
                  </a:cubicBezTo>
                  <a:cubicBezTo>
                    <a:pt x="1767" y="986"/>
                    <a:pt x="1767" y="986"/>
                    <a:pt x="1767" y="986"/>
                  </a:cubicBezTo>
                  <a:cubicBezTo>
                    <a:pt x="1768" y="984"/>
                    <a:pt x="1768" y="984"/>
                    <a:pt x="1768" y="984"/>
                  </a:cubicBezTo>
                  <a:cubicBezTo>
                    <a:pt x="1768" y="981"/>
                    <a:pt x="1768" y="981"/>
                    <a:pt x="1768" y="981"/>
                  </a:cubicBezTo>
                  <a:cubicBezTo>
                    <a:pt x="1768" y="979"/>
                    <a:pt x="1768" y="979"/>
                    <a:pt x="1768" y="979"/>
                  </a:cubicBezTo>
                  <a:cubicBezTo>
                    <a:pt x="1768" y="977"/>
                    <a:pt x="1768" y="977"/>
                    <a:pt x="1768" y="977"/>
                  </a:cubicBezTo>
                  <a:cubicBezTo>
                    <a:pt x="1768" y="974"/>
                    <a:pt x="1768" y="974"/>
                    <a:pt x="1768" y="974"/>
                  </a:cubicBezTo>
                  <a:cubicBezTo>
                    <a:pt x="1769" y="971"/>
                    <a:pt x="1769" y="971"/>
                    <a:pt x="1769" y="971"/>
                  </a:cubicBezTo>
                  <a:cubicBezTo>
                    <a:pt x="1769" y="968"/>
                    <a:pt x="1769" y="968"/>
                    <a:pt x="1769" y="968"/>
                  </a:cubicBezTo>
                  <a:cubicBezTo>
                    <a:pt x="1769" y="966"/>
                    <a:pt x="1769" y="966"/>
                    <a:pt x="1769" y="966"/>
                  </a:cubicBezTo>
                  <a:cubicBezTo>
                    <a:pt x="1769" y="964"/>
                    <a:pt x="1769" y="964"/>
                    <a:pt x="1769" y="964"/>
                  </a:cubicBezTo>
                  <a:cubicBezTo>
                    <a:pt x="1769" y="962"/>
                    <a:pt x="1769" y="962"/>
                    <a:pt x="1769" y="962"/>
                  </a:cubicBezTo>
                  <a:cubicBezTo>
                    <a:pt x="1769" y="959"/>
                    <a:pt x="1769" y="959"/>
                    <a:pt x="1769" y="959"/>
                  </a:cubicBezTo>
                  <a:cubicBezTo>
                    <a:pt x="1769" y="957"/>
                    <a:pt x="1769" y="957"/>
                    <a:pt x="1769" y="957"/>
                  </a:cubicBezTo>
                  <a:cubicBezTo>
                    <a:pt x="1770" y="954"/>
                    <a:pt x="1770" y="954"/>
                    <a:pt x="1770" y="954"/>
                  </a:cubicBezTo>
                  <a:cubicBezTo>
                    <a:pt x="1770" y="953"/>
                    <a:pt x="1770" y="953"/>
                    <a:pt x="1770" y="953"/>
                  </a:cubicBezTo>
                  <a:cubicBezTo>
                    <a:pt x="1770" y="948"/>
                    <a:pt x="1770" y="948"/>
                    <a:pt x="1770" y="948"/>
                  </a:cubicBezTo>
                  <a:cubicBezTo>
                    <a:pt x="1770" y="947"/>
                    <a:pt x="1770" y="947"/>
                    <a:pt x="1770" y="947"/>
                  </a:cubicBezTo>
                  <a:cubicBezTo>
                    <a:pt x="1770" y="944"/>
                    <a:pt x="1770" y="944"/>
                    <a:pt x="1770" y="944"/>
                  </a:cubicBezTo>
                  <a:cubicBezTo>
                    <a:pt x="1770" y="942"/>
                    <a:pt x="1770" y="942"/>
                    <a:pt x="1770" y="942"/>
                  </a:cubicBezTo>
                  <a:cubicBezTo>
                    <a:pt x="1770" y="939"/>
                    <a:pt x="1770" y="939"/>
                    <a:pt x="1770" y="939"/>
                  </a:cubicBezTo>
                  <a:cubicBezTo>
                    <a:pt x="1771" y="937"/>
                    <a:pt x="1771" y="937"/>
                    <a:pt x="1771" y="937"/>
                  </a:cubicBezTo>
                  <a:cubicBezTo>
                    <a:pt x="1771" y="934"/>
                    <a:pt x="1771" y="934"/>
                    <a:pt x="1771" y="934"/>
                  </a:cubicBezTo>
                  <a:cubicBezTo>
                    <a:pt x="1771" y="933"/>
                    <a:pt x="1771" y="933"/>
                    <a:pt x="1771" y="933"/>
                  </a:cubicBezTo>
                  <a:cubicBezTo>
                    <a:pt x="1771" y="929"/>
                    <a:pt x="1771" y="929"/>
                    <a:pt x="1771" y="929"/>
                  </a:cubicBezTo>
                  <a:cubicBezTo>
                    <a:pt x="1771" y="928"/>
                    <a:pt x="1771" y="928"/>
                    <a:pt x="1771" y="928"/>
                  </a:cubicBezTo>
                  <a:cubicBezTo>
                    <a:pt x="1771" y="924"/>
                    <a:pt x="1771" y="924"/>
                    <a:pt x="1771" y="924"/>
                  </a:cubicBezTo>
                  <a:cubicBezTo>
                    <a:pt x="1771" y="922"/>
                    <a:pt x="1771" y="922"/>
                    <a:pt x="1771" y="922"/>
                  </a:cubicBezTo>
                  <a:cubicBezTo>
                    <a:pt x="1771" y="919"/>
                    <a:pt x="1771" y="919"/>
                    <a:pt x="1771" y="919"/>
                  </a:cubicBezTo>
                  <a:cubicBezTo>
                    <a:pt x="1771" y="917"/>
                    <a:pt x="1771" y="917"/>
                    <a:pt x="1771" y="917"/>
                  </a:cubicBezTo>
                  <a:cubicBezTo>
                    <a:pt x="1771" y="914"/>
                    <a:pt x="1771" y="914"/>
                    <a:pt x="1771" y="914"/>
                  </a:cubicBezTo>
                  <a:cubicBezTo>
                    <a:pt x="1771" y="913"/>
                    <a:pt x="1771" y="913"/>
                    <a:pt x="1771" y="913"/>
                  </a:cubicBezTo>
                  <a:cubicBezTo>
                    <a:pt x="1771" y="910"/>
                    <a:pt x="1771" y="910"/>
                    <a:pt x="1771" y="910"/>
                  </a:cubicBezTo>
                  <a:cubicBezTo>
                    <a:pt x="1771" y="908"/>
                    <a:pt x="1771" y="908"/>
                    <a:pt x="1771" y="908"/>
                  </a:cubicBezTo>
                  <a:cubicBezTo>
                    <a:pt x="1771" y="898"/>
                    <a:pt x="1771" y="898"/>
                    <a:pt x="1771" y="898"/>
                  </a:cubicBezTo>
                  <a:cubicBezTo>
                    <a:pt x="1771" y="897"/>
                    <a:pt x="1771" y="897"/>
                    <a:pt x="1771" y="897"/>
                  </a:cubicBezTo>
                  <a:lnTo>
                    <a:pt x="1771" y="89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grpSp>
          <p:nvGrpSpPr>
            <p:cNvPr id="31" name="Groep 30"/>
            <p:cNvGrpSpPr>
              <a:grpSpLocks noSelect="1"/>
            </p:cNvGrpSpPr>
            <p:nvPr userDrawn="1"/>
          </p:nvGrpSpPr>
          <p:grpSpPr bwMode="gray">
            <a:xfrm>
              <a:off x="0" y="0"/>
              <a:ext cx="561975" cy="572770"/>
              <a:chOff x="902335" y="290830"/>
              <a:chExt cx="561975" cy="572770"/>
            </a:xfrm>
          </p:grpSpPr>
          <p:sp>
            <p:nvSpPr>
              <p:cNvPr id="32" name="Freeform 5"/>
              <p:cNvSpPr>
                <a:spLocks noSelect="1"/>
              </p:cNvSpPr>
              <p:nvPr userDrawn="1"/>
            </p:nvSpPr>
            <p:spPr bwMode="gray">
              <a:xfrm>
                <a:off x="984250" y="534035"/>
                <a:ext cx="77470" cy="199390"/>
              </a:xfrm>
              <a:custGeom>
                <a:avLst/>
                <a:gdLst>
                  <a:gd name="T0" fmla="*/ 155 w 244"/>
                  <a:gd name="T1" fmla="*/ 0 h 629"/>
                  <a:gd name="T2" fmla="*/ 120 w 244"/>
                  <a:gd name="T3" fmla="*/ 28 h 629"/>
                  <a:gd name="T4" fmla="*/ 0 w 244"/>
                  <a:gd name="T5" fmla="*/ 601 h 629"/>
                  <a:gd name="T6" fmla="*/ 0 w 244"/>
                  <a:gd name="T7" fmla="*/ 606 h 629"/>
                  <a:gd name="T8" fmla="*/ 0 w 244"/>
                  <a:gd name="T9" fmla="*/ 607 h 629"/>
                  <a:gd name="T10" fmla="*/ 23 w 244"/>
                  <a:gd name="T11" fmla="*/ 629 h 629"/>
                  <a:gd name="T12" fmla="*/ 145 w 244"/>
                  <a:gd name="T13" fmla="*/ 629 h 629"/>
                  <a:gd name="T14" fmla="*/ 144 w 244"/>
                  <a:gd name="T15" fmla="*/ 629 h 629"/>
                  <a:gd name="T16" fmla="*/ 144 w 244"/>
                  <a:gd name="T17" fmla="*/ 629 h 629"/>
                  <a:gd name="T18" fmla="*/ 143 w 244"/>
                  <a:gd name="T19" fmla="*/ 629 h 629"/>
                  <a:gd name="T20" fmla="*/ 143 w 244"/>
                  <a:gd name="T21" fmla="*/ 629 h 629"/>
                  <a:gd name="T22" fmla="*/ 143 w 244"/>
                  <a:gd name="T23" fmla="*/ 629 h 629"/>
                  <a:gd name="T24" fmla="*/ 142 w 244"/>
                  <a:gd name="T25" fmla="*/ 629 h 629"/>
                  <a:gd name="T26" fmla="*/ 142 w 244"/>
                  <a:gd name="T27" fmla="*/ 629 h 629"/>
                  <a:gd name="T28" fmla="*/ 142 w 244"/>
                  <a:gd name="T29" fmla="*/ 629 h 629"/>
                  <a:gd name="T30" fmla="*/ 141 w 244"/>
                  <a:gd name="T31" fmla="*/ 629 h 629"/>
                  <a:gd name="T32" fmla="*/ 141 w 244"/>
                  <a:gd name="T33" fmla="*/ 629 h 629"/>
                  <a:gd name="T34" fmla="*/ 141 w 244"/>
                  <a:gd name="T35" fmla="*/ 629 h 629"/>
                  <a:gd name="T36" fmla="*/ 141 w 244"/>
                  <a:gd name="T37" fmla="*/ 629 h 629"/>
                  <a:gd name="T38" fmla="*/ 123 w 244"/>
                  <a:gd name="T39" fmla="*/ 615 h 629"/>
                  <a:gd name="T40" fmla="*/ 123 w 244"/>
                  <a:gd name="T41" fmla="*/ 615 h 629"/>
                  <a:gd name="T42" fmla="*/ 123 w 244"/>
                  <a:gd name="T43" fmla="*/ 614 h 629"/>
                  <a:gd name="T44" fmla="*/ 123 w 244"/>
                  <a:gd name="T45" fmla="*/ 614 h 629"/>
                  <a:gd name="T46" fmla="*/ 122 w 244"/>
                  <a:gd name="T47" fmla="*/ 613 h 629"/>
                  <a:gd name="T48" fmla="*/ 122 w 244"/>
                  <a:gd name="T49" fmla="*/ 613 h 629"/>
                  <a:gd name="T50" fmla="*/ 122 w 244"/>
                  <a:gd name="T51" fmla="*/ 613 h 629"/>
                  <a:gd name="T52" fmla="*/ 122 w 244"/>
                  <a:gd name="T53" fmla="*/ 612 h 629"/>
                  <a:gd name="T54" fmla="*/ 122 w 244"/>
                  <a:gd name="T55" fmla="*/ 612 h 629"/>
                  <a:gd name="T56" fmla="*/ 122 w 244"/>
                  <a:gd name="T57" fmla="*/ 612 h 629"/>
                  <a:gd name="T58" fmla="*/ 122 w 244"/>
                  <a:gd name="T59" fmla="*/ 612 h 629"/>
                  <a:gd name="T60" fmla="*/ 122 w 244"/>
                  <a:gd name="T61" fmla="*/ 605 h 629"/>
                  <a:gd name="T62" fmla="*/ 122 w 244"/>
                  <a:gd name="T63" fmla="*/ 605 h 629"/>
                  <a:gd name="T64" fmla="*/ 122 w 244"/>
                  <a:gd name="T65" fmla="*/ 605 h 629"/>
                  <a:gd name="T66" fmla="*/ 122 w 244"/>
                  <a:gd name="T67" fmla="*/ 602 h 629"/>
                  <a:gd name="T68" fmla="*/ 244 w 244"/>
                  <a:gd name="T69" fmla="*/ 0 h 629"/>
                  <a:gd name="T70" fmla="*/ 155 w 244"/>
                  <a:gd name="T71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4" h="629">
                    <a:moveTo>
                      <a:pt x="155" y="0"/>
                    </a:moveTo>
                    <a:cubicBezTo>
                      <a:pt x="139" y="0"/>
                      <a:pt x="123" y="13"/>
                      <a:pt x="120" y="28"/>
                    </a:cubicBezTo>
                    <a:cubicBezTo>
                      <a:pt x="0" y="601"/>
                      <a:pt x="0" y="601"/>
                      <a:pt x="0" y="601"/>
                    </a:cubicBezTo>
                    <a:cubicBezTo>
                      <a:pt x="0" y="606"/>
                      <a:pt x="0" y="606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20"/>
                      <a:pt x="10" y="629"/>
                      <a:pt x="23" y="629"/>
                    </a:cubicBezTo>
                    <a:cubicBezTo>
                      <a:pt x="145" y="629"/>
                      <a:pt x="145" y="629"/>
                      <a:pt x="145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4" y="629"/>
                      <a:pt x="144" y="629"/>
                      <a:pt x="144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3" y="629"/>
                      <a:pt x="143" y="629"/>
                      <a:pt x="143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2" y="629"/>
                      <a:pt x="142" y="629"/>
                      <a:pt x="142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41" y="629"/>
                      <a:pt x="141" y="629"/>
                      <a:pt x="141" y="629"/>
                    </a:cubicBezTo>
                    <a:cubicBezTo>
                      <a:pt x="132" y="628"/>
                      <a:pt x="126" y="623"/>
                      <a:pt x="123" y="615"/>
                    </a:cubicBezTo>
                    <a:cubicBezTo>
                      <a:pt x="123" y="615"/>
                      <a:pt x="123" y="615"/>
                      <a:pt x="123" y="615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3" y="614"/>
                      <a:pt x="123" y="614"/>
                      <a:pt x="123" y="614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3"/>
                      <a:pt x="122" y="613"/>
                      <a:pt x="122" y="613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12"/>
                      <a:pt x="122" y="612"/>
                      <a:pt x="122" y="612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5"/>
                      <a:pt x="122" y="605"/>
                      <a:pt x="122" y="605"/>
                    </a:cubicBezTo>
                    <a:cubicBezTo>
                      <a:pt x="122" y="602"/>
                      <a:pt x="122" y="602"/>
                      <a:pt x="122" y="602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5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3" name="Freeform 6"/>
              <p:cNvSpPr>
                <a:spLocks noSelect="1"/>
              </p:cNvSpPr>
              <p:nvPr userDrawn="1"/>
            </p:nvSpPr>
            <p:spPr bwMode="gray">
              <a:xfrm>
                <a:off x="1078865" y="478155"/>
                <a:ext cx="218440" cy="186055"/>
              </a:xfrm>
              <a:custGeom>
                <a:avLst/>
                <a:gdLst>
                  <a:gd name="T0" fmla="*/ 0 w 687"/>
                  <a:gd name="T1" fmla="*/ 0 h 587"/>
                  <a:gd name="T2" fmla="*/ 0 w 687"/>
                  <a:gd name="T3" fmla="*/ 115 h 587"/>
                  <a:gd name="T4" fmla="*/ 229 w 687"/>
                  <a:gd name="T5" fmla="*/ 115 h 587"/>
                  <a:gd name="T6" fmla="*/ 272 w 687"/>
                  <a:gd name="T7" fmla="*/ 139 h 587"/>
                  <a:gd name="T8" fmla="*/ 569 w 687"/>
                  <a:gd name="T9" fmla="*/ 587 h 587"/>
                  <a:gd name="T10" fmla="*/ 687 w 687"/>
                  <a:gd name="T11" fmla="*/ 0 h 587"/>
                  <a:gd name="T12" fmla="*/ 0 w 687"/>
                  <a:gd name="T13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587">
                    <a:moveTo>
                      <a:pt x="0" y="0"/>
                    </a:moveTo>
                    <a:cubicBezTo>
                      <a:pt x="0" y="115"/>
                      <a:pt x="0" y="115"/>
                      <a:pt x="0" y="115"/>
                    </a:cubicBezTo>
                    <a:cubicBezTo>
                      <a:pt x="229" y="115"/>
                      <a:pt x="229" y="115"/>
                      <a:pt x="229" y="115"/>
                    </a:cubicBezTo>
                    <a:cubicBezTo>
                      <a:pt x="244" y="115"/>
                      <a:pt x="264" y="126"/>
                      <a:pt x="272" y="139"/>
                    </a:cubicBezTo>
                    <a:cubicBezTo>
                      <a:pt x="569" y="587"/>
                      <a:pt x="569" y="587"/>
                      <a:pt x="569" y="587"/>
                    </a:cubicBezTo>
                    <a:cubicBezTo>
                      <a:pt x="687" y="0"/>
                      <a:pt x="687" y="0"/>
                      <a:pt x="6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4" name="Freeform 7"/>
              <p:cNvSpPr>
                <a:spLocks noSelect="1"/>
              </p:cNvSpPr>
              <p:nvPr userDrawn="1"/>
            </p:nvSpPr>
            <p:spPr bwMode="gray">
              <a:xfrm>
                <a:off x="902335" y="478155"/>
                <a:ext cx="406400" cy="385445"/>
              </a:xfrm>
              <a:custGeom>
                <a:avLst/>
                <a:gdLst>
                  <a:gd name="T0" fmla="*/ 555 w 1280"/>
                  <a:gd name="T1" fmla="*/ 0 h 1216"/>
                  <a:gd name="T2" fmla="*/ 475 w 1280"/>
                  <a:gd name="T3" fmla="*/ 0 h 1216"/>
                  <a:gd name="T4" fmla="*/ 357 w 1280"/>
                  <a:gd name="T5" fmla="*/ 9 h 1216"/>
                  <a:gd name="T6" fmla="*/ 0 w 1280"/>
                  <a:gd name="T7" fmla="*/ 447 h 1216"/>
                  <a:gd name="T8" fmla="*/ 616 w 1280"/>
                  <a:gd name="T9" fmla="*/ 1181 h 1216"/>
                  <a:gd name="T10" fmla="*/ 867 w 1280"/>
                  <a:gd name="T11" fmla="*/ 1216 h 1216"/>
                  <a:gd name="T12" fmla="*/ 872 w 1280"/>
                  <a:gd name="T13" fmla="*/ 1216 h 1216"/>
                  <a:gd name="T14" fmla="*/ 1280 w 1280"/>
                  <a:gd name="T15" fmla="*/ 1117 h 1216"/>
                  <a:gd name="T16" fmla="*/ 1033 w 1280"/>
                  <a:gd name="T17" fmla="*/ 1153 h 1216"/>
                  <a:gd name="T18" fmla="*/ 1033 w 1280"/>
                  <a:gd name="T19" fmla="*/ 1153 h 1216"/>
                  <a:gd name="T20" fmla="*/ 1033 w 1280"/>
                  <a:gd name="T21" fmla="*/ 1153 h 1216"/>
                  <a:gd name="T22" fmla="*/ 552 w 1280"/>
                  <a:gd name="T23" fmla="*/ 805 h 1216"/>
                  <a:gd name="T24" fmla="*/ 403 w 1280"/>
                  <a:gd name="T25" fmla="*/ 805 h 1216"/>
                  <a:gd name="T26" fmla="*/ 281 w 1280"/>
                  <a:gd name="T27" fmla="*/ 805 h 1216"/>
                  <a:gd name="T28" fmla="*/ 258 w 1280"/>
                  <a:gd name="T29" fmla="*/ 783 h 1216"/>
                  <a:gd name="T30" fmla="*/ 258 w 1280"/>
                  <a:gd name="T31" fmla="*/ 782 h 1216"/>
                  <a:gd name="T32" fmla="*/ 258 w 1280"/>
                  <a:gd name="T33" fmla="*/ 777 h 1216"/>
                  <a:gd name="T34" fmla="*/ 378 w 1280"/>
                  <a:gd name="T35" fmla="*/ 204 h 1216"/>
                  <a:gd name="T36" fmla="*/ 413 w 1280"/>
                  <a:gd name="T37" fmla="*/ 176 h 1216"/>
                  <a:gd name="T38" fmla="*/ 502 w 1280"/>
                  <a:gd name="T39" fmla="*/ 176 h 1216"/>
                  <a:gd name="T40" fmla="*/ 502 w 1280"/>
                  <a:gd name="T41" fmla="*/ 176 h 1216"/>
                  <a:gd name="T42" fmla="*/ 509 w 1280"/>
                  <a:gd name="T43" fmla="*/ 143 h 1216"/>
                  <a:gd name="T44" fmla="*/ 509 w 1280"/>
                  <a:gd name="T45" fmla="*/ 141 h 1216"/>
                  <a:gd name="T46" fmla="*/ 509 w 1280"/>
                  <a:gd name="T47" fmla="*/ 141 h 1216"/>
                  <a:gd name="T48" fmla="*/ 515 w 1280"/>
                  <a:gd name="T49" fmla="*/ 130 h 1216"/>
                  <a:gd name="T50" fmla="*/ 516 w 1280"/>
                  <a:gd name="T51" fmla="*/ 128 h 1216"/>
                  <a:gd name="T52" fmla="*/ 517 w 1280"/>
                  <a:gd name="T53" fmla="*/ 128 h 1216"/>
                  <a:gd name="T54" fmla="*/ 517 w 1280"/>
                  <a:gd name="T55" fmla="*/ 127 h 1216"/>
                  <a:gd name="T56" fmla="*/ 518 w 1280"/>
                  <a:gd name="T57" fmla="*/ 127 h 1216"/>
                  <a:gd name="T58" fmla="*/ 518 w 1280"/>
                  <a:gd name="T59" fmla="*/ 127 h 1216"/>
                  <a:gd name="T60" fmla="*/ 518 w 1280"/>
                  <a:gd name="T61" fmla="*/ 126 h 1216"/>
                  <a:gd name="T62" fmla="*/ 518 w 1280"/>
                  <a:gd name="T63" fmla="*/ 126 h 1216"/>
                  <a:gd name="T64" fmla="*/ 532 w 1280"/>
                  <a:gd name="T65" fmla="*/ 117 h 1216"/>
                  <a:gd name="T66" fmla="*/ 532 w 1280"/>
                  <a:gd name="T67" fmla="*/ 117 h 1216"/>
                  <a:gd name="T68" fmla="*/ 532 w 1280"/>
                  <a:gd name="T69" fmla="*/ 117 h 1216"/>
                  <a:gd name="T70" fmla="*/ 543 w 1280"/>
                  <a:gd name="T71" fmla="*/ 115 h 1216"/>
                  <a:gd name="T72" fmla="*/ 543 w 1280"/>
                  <a:gd name="T73" fmla="*/ 115 h 1216"/>
                  <a:gd name="T74" fmla="*/ 555 w 1280"/>
                  <a:gd name="T75" fmla="*/ 115 h 1216"/>
                  <a:gd name="T76" fmla="*/ 557 w 1280"/>
                  <a:gd name="T77" fmla="*/ 115 h 1216"/>
                  <a:gd name="T78" fmla="*/ 557 w 1280"/>
                  <a:gd name="T79" fmla="*/ 0 h 1216"/>
                  <a:gd name="T80" fmla="*/ 555 w 1280"/>
                  <a:gd name="T81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80" h="1216">
                    <a:moveTo>
                      <a:pt x="555" y="0"/>
                    </a:moveTo>
                    <a:cubicBezTo>
                      <a:pt x="475" y="0"/>
                      <a:pt x="475" y="0"/>
                      <a:pt x="475" y="0"/>
                    </a:cubicBezTo>
                    <a:cubicBezTo>
                      <a:pt x="435" y="0"/>
                      <a:pt x="395" y="3"/>
                      <a:pt x="357" y="9"/>
                    </a:cubicBezTo>
                    <a:cubicBezTo>
                      <a:pt x="161" y="42"/>
                      <a:pt x="0" y="165"/>
                      <a:pt x="0" y="447"/>
                    </a:cubicBezTo>
                    <a:cubicBezTo>
                      <a:pt x="0" y="730"/>
                      <a:pt x="239" y="1072"/>
                      <a:pt x="616" y="1181"/>
                    </a:cubicBezTo>
                    <a:cubicBezTo>
                      <a:pt x="694" y="1204"/>
                      <a:pt x="778" y="1216"/>
                      <a:pt x="867" y="1216"/>
                    </a:cubicBezTo>
                    <a:cubicBezTo>
                      <a:pt x="872" y="1216"/>
                      <a:pt x="872" y="1216"/>
                      <a:pt x="872" y="1216"/>
                    </a:cubicBezTo>
                    <a:cubicBezTo>
                      <a:pt x="1019" y="1216"/>
                      <a:pt x="1157" y="1180"/>
                      <a:pt x="1280" y="1117"/>
                    </a:cubicBezTo>
                    <a:cubicBezTo>
                      <a:pt x="1190" y="1142"/>
                      <a:pt x="1108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1033" y="1153"/>
                      <a:pt x="1033" y="1153"/>
                      <a:pt x="1033" y="1153"/>
                    </a:cubicBezTo>
                    <a:cubicBezTo>
                      <a:pt x="728" y="1153"/>
                      <a:pt x="552" y="970"/>
                      <a:pt x="552" y="805"/>
                    </a:cubicBezTo>
                    <a:cubicBezTo>
                      <a:pt x="403" y="805"/>
                      <a:pt x="403" y="805"/>
                      <a:pt x="403" y="805"/>
                    </a:cubicBezTo>
                    <a:cubicBezTo>
                      <a:pt x="281" y="805"/>
                      <a:pt x="281" y="805"/>
                      <a:pt x="281" y="805"/>
                    </a:cubicBezTo>
                    <a:cubicBezTo>
                      <a:pt x="268" y="805"/>
                      <a:pt x="258" y="796"/>
                      <a:pt x="258" y="783"/>
                    </a:cubicBezTo>
                    <a:cubicBezTo>
                      <a:pt x="258" y="782"/>
                      <a:pt x="258" y="782"/>
                      <a:pt x="258" y="782"/>
                    </a:cubicBezTo>
                    <a:cubicBezTo>
                      <a:pt x="258" y="777"/>
                      <a:pt x="258" y="777"/>
                      <a:pt x="258" y="777"/>
                    </a:cubicBezTo>
                    <a:cubicBezTo>
                      <a:pt x="378" y="204"/>
                      <a:pt x="378" y="204"/>
                      <a:pt x="378" y="204"/>
                    </a:cubicBezTo>
                    <a:cubicBezTo>
                      <a:pt x="381" y="189"/>
                      <a:pt x="397" y="176"/>
                      <a:pt x="413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2" y="176"/>
                      <a:pt x="502" y="176"/>
                      <a:pt x="502" y="176"/>
                    </a:cubicBezTo>
                    <a:cubicBezTo>
                      <a:pt x="509" y="143"/>
                      <a:pt x="509" y="143"/>
                      <a:pt x="509" y="143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09" y="141"/>
                      <a:pt x="509" y="141"/>
                      <a:pt x="509" y="141"/>
                    </a:cubicBezTo>
                    <a:cubicBezTo>
                      <a:pt x="515" y="130"/>
                      <a:pt x="515" y="130"/>
                      <a:pt x="515" y="130"/>
                    </a:cubicBezTo>
                    <a:cubicBezTo>
                      <a:pt x="516" y="128"/>
                      <a:pt x="516" y="128"/>
                      <a:pt x="516" y="128"/>
                    </a:cubicBezTo>
                    <a:cubicBezTo>
                      <a:pt x="517" y="128"/>
                      <a:pt x="517" y="128"/>
                      <a:pt x="517" y="128"/>
                    </a:cubicBezTo>
                    <a:cubicBezTo>
                      <a:pt x="517" y="127"/>
                      <a:pt x="517" y="127"/>
                      <a:pt x="517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7"/>
                      <a:pt x="518" y="127"/>
                      <a:pt x="518" y="127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18" y="126"/>
                      <a:pt x="518" y="126"/>
                      <a:pt x="518" y="126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32" y="117"/>
                      <a:pt x="532" y="117"/>
                      <a:pt x="532" y="117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43" y="115"/>
                      <a:pt x="543" y="115"/>
                      <a:pt x="543" y="115"/>
                    </a:cubicBezTo>
                    <a:cubicBezTo>
                      <a:pt x="555" y="115"/>
                      <a:pt x="555" y="115"/>
                      <a:pt x="555" y="115"/>
                    </a:cubicBezTo>
                    <a:cubicBezTo>
                      <a:pt x="557" y="115"/>
                      <a:pt x="557" y="115"/>
                      <a:pt x="557" y="115"/>
                    </a:cubicBezTo>
                    <a:cubicBezTo>
                      <a:pt x="557" y="0"/>
                      <a:pt x="557" y="0"/>
                      <a:pt x="557" y="0"/>
                    </a:cubicBezTo>
                    <a:lnTo>
                      <a:pt x="555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5" name="Freeform 8"/>
              <p:cNvSpPr>
                <a:spLocks noSelect="1"/>
              </p:cNvSpPr>
              <p:nvPr userDrawn="1"/>
            </p:nvSpPr>
            <p:spPr bwMode="gray">
              <a:xfrm>
                <a:off x="1077595" y="429895"/>
                <a:ext cx="386715" cy="414020"/>
              </a:xfrm>
              <a:custGeom>
                <a:avLst/>
                <a:gdLst>
                  <a:gd name="T0" fmla="*/ 770 w 1219"/>
                  <a:gd name="T1" fmla="*/ 928 h 1304"/>
                  <a:gd name="T2" fmla="*/ 350 w 1219"/>
                  <a:gd name="T3" fmla="*/ 929 h 1304"/>
                  <a:gd name="T4" fmla="*/ 38 w 1219"/>
                  <a:gd name="T5" fmla="*/ 955 h 1304"/>
                  <a:gd name="T6" fmla="*/ 30 w 1219"/>
                  <a:gd name="T7" fmla="*/ 956 h 1304"/>
                  <a:gd name="T8" fmla="*/ 481 w 1219"/>
                  <a:gd name="T9" fmla="*/ 1304 h 1304"/>
                  <a:gd name="T10" fmla="*/ 734 w 1219"/>
                  <a:gd name="T11" fmla="*/ 1265 h 1304"/>
                  <a:gd name="T12" fmla="*/ 744 w 1219"/>
                  <a:gd name="T13" fmla="*/ 1259 h 1304"/>
                  <a:gd name="T14" fmla="*/ 755 w 1219"/>
                  <a:gd name="T15" fmla="*/ 1253 h 1304"/>
                  <a:gd name="T16" fmla="*/ 765 w 1219"/>
                  <a:gd name="T17" fmla="*/ 1247 h 1304"/>
                  <a:gd name="T18" fmla="*/ 776 w 1219"/>
                  <a:gd name="T19" fmla="*/ 1241 h 1304"/>
                  <a:gd name="T20" fmla="*/ 786 w 1219"/>
                  <a:gd name="T21" fmla="*/ 1235 h 1304"/>
                  <a:gd name="T22" fmla="*/ 797 w 1219"/>
                  <a:gd name="T23" fmla="*/ 1228 h 1304"/>
                  <a:gd name="T24" fmla="*/ 806 w 1219"/>
                  <a:gd name="T25" fmla="*/ 1222 h 1304"/>
                  <a:gd name="T26" fmla="*/ 816 w 1219"/>
                  <a:gd name="T27" fmla="*/ 1215 h 1304"/>
                  <a:gd name="T28" fmla="*/ 826 w 1219"/>
                  <a:gd name="T29" fmla="*/ 1209 h 1304"/>
                  <a:gd name="T30" fmla="*/ 836 w 1219"/>
                  <a:gd name="T31" fmla="*/ 1202 h 1304"/>
                  <a:gd name="T32" fmla="*/ 846 w 1219"/>
                  <a:gd name="T33" fmla="*/ 1195 h 1304"/>
                  <a:gd name="T34" fmla="*/ 856 w 1219"/>
                  <a:gd name="T35" fmla="*/ 1188 h 1304"/>
                  <a:gd name="T36" fmla="*/ 870 w 1219"/>
                  <a:gd name="T37" fmla="*/ 1177 h 1304"/>
                  <a:gd name="T38" fmla="*/ 879 w 1219"/>
                  <a:gd name="T39" fmla="*/ 1169 h 1304"/>
                  <a:gd name="T40" fmla="*/ 898 w 1219"/>
                  <a:gd name="T41" fmla="*/ 1154 h 1304"/>
                  <a:gd name="T42" fmla="*/ 942 w 1219"/>
                  <a:gd name="T43" fmla="*/ 1114 h 1304"/>
                  <a:gd name="T44" fmla="*/ 955 w 1219"/>
                  <a:gd name="T45" fmla="*/ 1101 h 1304"/>
                  <a:gd name="T46" fmla="*/ 964 w 1219"/>
                  <a:gd name="T47" fmla="*/ 1092 h 1304"/>
                  <a:gd name="T48" fmla="*/ 972 w 1219"/>
                  <a:gd name="T49" fmla="*/ 1084 h 1304"/>
                  <a:gd name="T50" fmla="*/ 981 w 1219"/>
                  <a:gd name="T51" fmla="*/ 1075 h 1304"/>
                  <a:gd name="T52" fmla="*/ 990 w 1219"/>
                  <a:gd name="T53" fmla="*/ 1064 h 1304"/>
                  <a:gd name="T54" fmla="*/ 1206 w 1219"/>
                  <a:gd name="T55" fmla="*/ 617 h 1304"/>
                  <a:gd name="T56" fmla="*/ 1207 w 1219"/>
                  <a:gd name="T57" fmla="*/ 609 h 1304"/>
                  <a:gd name="T58" fmla="*/ 1209 w 1219"/>
                  <a:gd name="T59" fmla="*/ 594 h 1304"/>
                  <a:gd name="T60" fmla="*/ 1211 w 1219"/>
                  <a:gd name="T61" fmla="*/ 585 h 1304"/>
                  <a:gd name="T62" fmla="*/ 1212 w 1219"/>
                  <a:gd name="T63" fmla="*/ 570 h 1304"/>
                  <a:gd name="T64" fmla="*/ 1213 w 1219"/>
                  <a:gd name="T65" fmla="*/ 561 h 1304"/>
                  <a:gd name="T66" fmla="*/ 1215 w 1219"/>
                  <a:gd name="T67" fmla="*/ 551 h 1304"/>
                  <a:gd name="T68" fmla="*/ 1215 w 1219"/>
                  <a:gd name="T69" fmla="*/ 542 h 1304"/>
                  <a:gd name="T70" fmla="*/ 1216 w 1219"/>
                  <a:gd name="T71" fmla="*/ 532 h 1304"/>
                  <a:gd name="T72" fmla="*/ 1217 w 1219"/>
                  <a:gd name="T73" fmla="*/ 522 h 1304"/>
                  <a:gd name="T74" fmla="*/ 1217 w 1219"/>
                  <a:gd name="T75" fmla="*/ 513 h 1304"/>
                  <a:gd name="T76" fmla="*/ 1218 w 1219"/>
                  <a:gd name="T77" fmla="*/ 502 h 1304"/>
                  <a:gd name="T78" fmla="*/ 1218 w 1219"/>
                  <a:gd name="T79" fmla="*/ 493 h 1304"/>
                  <a:gd name="T80" fmla="*/ 1218 w 1219"/>
                  <a:gd name="T81" fmla="*/ 483 h 1304"/>
                  <a:gd name="T82" fmla="*/ 1219 w 1219"/>
                  <a:gd name="T83" fmla="*/ 473 h 1304"/>
                  <a:gd name="T84" fmla="*/ 1219 w 1219"/>
                  <a:gd name="T85" fmla="*/ 459 h 1304"/>
                  <a:gd name="T86" fmla="*/ 1218 w 1219"/>
                  <a:gd name="T87" fmla="*/ 447 h 1304"/>
                  <a:gd name="T88" fmla="*/ 1218 w 1219"/>
                  <a:gd name="T89" fmla="*/ 436 h 1304"/>
                  <a:gd name="T90" fmla="*/ 1218 w 1219"/>
                  <a:gd name="T91" fmla="*/ 424 h 1304"/>
                  <a:gd name="T92" fmla="*/ 1217 w 1219"/>
                  <a:gd name="T93" fmla="*/ 413 h 1304"/>
                  <a:gd name="T94" fmla="*/ 1216 w 1219"/>
                  <a:gd name="T95" fmla="*/ 402 h 1304"/>
                  <a:gd name="T96" fmla="*/ 1216 w 1219"/>
                  <a:gd name="T97" fmla="*/ 391 h 1304"/>
                  <a:gd name="T98" fmla="*/ 1215 w 1219"/>
                  <a:gd name="T99" fmla="*/ 380 h 1304"/>
                  <a:gd name="T100" fmla="*/ 1214 w 1219"/>
                  <a:gd name="T101" fmla="*/ 369 h 1304"/>
                  <a:gd name="T102" fmla="*/ 1212 w 1219"/>
                  <a:gd name="T103" fmla="*/ 353 h 1304"/>
                  <a:gd name="T104" fmla="*/ 1210 w 1219"/>
                  <a:gd name="T105" fmla="*/ 342 h 1304"/>
                  <a:gd name="T106" fmla="*/ 1209 w 1219"/>
                  <a:gd name="T107" fmla="*/ 331 h 1304"/>
                  <a:gd name="T108" fmla="*/ 1207 w 1219"/>
                  <a:gd name="T109" fmla="*/ 320 h 1304"/>
                  <a:gd name="T110" fmla="*/ 1193 w 1219"/>
                  <a:gd name="T111" fmla="*/ 248 h 1304"/>
                  <a:gd name="T112" fmla="*/ 1187 w 1219"/>
                  <a:gd name="T113" fmla="*/ 226 h 1304"/>
                  <a:gd name="T114" fmla="*/ 1184 w 1219"/>
                  <a:gd name="T115" fmla="*/ 215 h 1304"/>
                  <a:gd name="T116" fmla="*/ 1181 w 1219"/>
                  <a:gd name="T117" fmla="*/ 204 h 1304"/>
                  <a:gd name="T118" fmla="*/ 1177 w 1219"/>
                  <a:gd name="T119" fmla="*/ 193 h 1304"/>
                  <a:gd name="T120" fmla="*/ 1174 w 1219"/>
                  <a:gd name="T121" fmla="*/ 182 h 1304"/>
                  <a:gd name="T122" fmla="*/ 1090 w 1219"/>
                  <a:gd name="T123" fmla="*/ 0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19" h="1304">
                    <a:moveTo>
                      <a:pt x="1126" y="206"/>
                    </a:moveTo>
                    <a:cubicBezTo>
                      <a:pt x="1126" y="329"/>
                      <a:pt x="1089" y="447"/>
                      <a:pt x="1016" y="537"/>
                    </a:cubicBezTo>
                    <a:cubicBezTo>
                      <a:pt x="972" y="592"/>
                      <a:pt x="902" y="646"/>
                      <a:pt x="820" y="685"/>
                    </a:cubicBezTo>
                    <a:cubicBezTo>
                      <a:pt x="770" y="928"/>
                      <a:pt x="770" y="928"/>
                      <a:pt x="770" y="928"/>
                    </a:cubicBezTo>
                    <a:cubicBezTo>
                      <a:pt x="767" y="943"/>
                      <a:pt x="751" y="956"/>
                      <a:pt x="736" y="956"/>
                    </a:cubicBezTo>
                    <a:cubicBezTo>
                      <a:pt x="493" y="956"/>
                      <a:pt x="493" y="956"/>
                      <a:pt x="493" y="956"/>
                    </a:cubicBezTo>
                    <a:cubicBezTo>
                      <a:pt x="399" y="956"/>
                      <a:pt x="399" y="956"/>
                      <a:pt x="399" y="956"/>
                    </a:cubicBezTo>
                    <a:cubicBezTo>
                      <a:pt x="381" y="956"/>
                      <a:pt x="359" y="944"/>
                      <a:pt x="350" y="929"/>
                    </a:cubicBezTo>
                    <a:cubicBezTo>
                      <a:pt x="131" y="590"/>
                      <a:pt x="131" y="590"/>
                      <a:pt x="131" y="590"/>
                    </a:cubicBezTo>
                    <a:cubicBezTo>
                      <a:pt x="63" y="929"/>
                      <a:pt x="63" y="929"/>
                      <a:pt x="63" y="929"/>
                    </a:cubicBezTo>
                    <a:cubicBezTo>
                      <a:pt x="60" y="941"/>
                      <a:pt x="50" y="951"/>
                      <a:pt x="38" y="955"/>
                    </a:cubicBezTo>
                    <a:cubicBezTo>
                      <a:pt x="38" y="955"/>
                      <a:pt x="38" y="955"/>
                      <a:pt x="38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7" y="955"/>
                      <a:pt x="37" y="955"/>
                      <a:pt x="37" y="955"/>
                    </a:cubicBezTo>
                    <a:cubicBezTo>
                      <a:pt x="30" y="956"/>
                      <a:pt x="30" y="956"/>
                      <a:pt x="30" y="956"/>
                    </a:cubicBezTo>
                    <a:cubicBezTo>
                      <a:pt x="29" y="956"/>
                      <a:pt x="29" y="956"/>
                      <a:pt x="29" y="956"/>
                    </a:cubicBezTo>
                    <a:cubicBezTo>
                      <a:pt x="0" y="956"/>
                      <a:pt x="0" y="956"/>
                      <a:pt x="0" y="956"/>
                    </a:cubicBezTo>
                    <a:cubicBezTo>
                      <a:pt x="0" y="1121"/>
                      <a:pt x="176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481" y="1304"/>
                      <a:pt x="481" y="1304"/>
                      <a:pt x="481" y="1304"/>
                    </a:cubicBezTo>
                    <a:cubicBezTo>
                      <a:pt x="556" y="1304"/>
                      <a:pt x="638" y="1293"/>
                      <a:pt x="728" y="1268"/>
                    </a:cubicBezTo>
                    <a:cubicBezTo>
                      <a:pt x="732" y="1265"/>
                      <a:pt x="732" y="1265"/>
                      <a:pt x="732" y="1265"/>
                    </a:cubicBezTo>
                    <a:cubicBezTo>
                      <a:pt x="734" y="1265"/>
                      <a:pt x="734" y="1265"/>
                      <a:pt x="734" y="1265"/>
                    </a:cubicBezTo>
                    <a:cubicBezTo>
                      <a:pt x="738" y="1262"/>
                      <a:pt x="738" y="1262"/>
                      <a:pt x="738" y="1262"/>
                    </a:cubicBezTo>
                    <a:cubicBezTo>
                      <a:pt x="739" y="1262"/>
                      <a:pt x="739" y="1262"/>
                      <a:pt x="739" y="1262"/>
                    </a:cubicBezTo>
                    <a:cubicBezTo>
                      <a:pt x="743" y="1260"/>
                      <a:pt x="743" y="1260"/>
                      <a:pt x="743" y="1260"/>
                    </a:cubicBezTo>
                    <a:cubicBezTo>
                      <a:pt x="744" y="1259"/>
                      <a:pt x="744" y="1259"/>
                      <a:pt x="744" y="1259"/>
                    </a:cubicBezTo>
                    <a:cubicBezTo>
                      <a:pt x="749" y="1257"/>
                      <a:pt x="749" y="1257"/>
                      <a:pt x="749" y="1257"/>
                    </a:cubicBezTo>
                    <a:cubicBezTo>
                      <a:pt x="750" y="1256"/>
                      <a:pt x="750" y="1256"/>
                      <a:pt x="750" y="1256"/>
                    </a:cubicBezTo>
                    <a:cubicBezTo>
                      <a:pt x="754" y="1254"/>
                      <a:pt x="754" y="1254"/>
                      <a:pt x="754" y="1254"/>
                    </a:cubicBezTo>
                    <a:cubicBezTo>
                      <a:pt x="755" y="1253"/>
                      <a:pt x="755" y="1253"/>
                      <a:pt x="755" y="1253"/>
                    </a:cubicBezTo>
                    <a:cubicBezTo>
                      <a:pt x="759" y="1251"/>
                      <a:pt x="759" y="1251"/>
                      <a:pt x="759" y="1251"/>
                    </a:cubicBezTo>
                    <a:cubicBezTo>
                      <a:pt x="760" y="1250"/>
                      <a:pt x="760" y="1250"/>
                      <a:pt x="760" y="1250"/>
                    </a:cubicBezTo>
                    <a:cubicBezTo>
                      <a:pt x="765" y="1248"/>
                      <a:pt x="765" y="1248"/>
                      <a:pt x="765" y="1248"/>
                    </a:cubicBezTo>
                    <a:cubicBezTo>
                      <a:pt x="765" y="1247"/>
                      <a:pt x="765" y="1247"/>
                      <a:pt x="765" y="1247"/>
                    </a:cubicBezTo>
                    <a:cubicBezTo>
                      <a:pt x="769" y="1245"/>
                      <a:pt x="769" y="1245"/>
                      <a:pt x="769" y="1245"/>
                    </a:cubicBezTo>
                    <a:cubicBezTo>
                      <a:pt x="771" y="1244"/>
                      <a:pt x="771" y="1244"/>
                      <a:pt x="771" y="1244"/>
                    </a:cubicBezTo>
                    <a:cubicBezTo>
                      <a:pt x="775" y="1242"/>
                      <a:pt x="775" y="1242"/>
                      <a:pt x="775" y="1242"/>
                    </a:cubicBezTo>
                    <a:cubicBezTo>
                      <a:pt x="776" y="1241"/>
                      <a:pt x="776" y="1241"/>
                      <a:pt x="776" y="1241"/>
                    </a:cubicBezTo>
                    <a:cubicBezTo>
                      <a:pt x="780" y="1239"/>
                      <a:pt x="780" y="1239"/>
                      <a:pt x="780" y="1239"/>
                    </a:cubicBezTo>
                    <a:cubicBezTo>
                      <a:pt x="781" y="1238"/>
                      <a:pt x="781" y="1238"/>
                      <a:pt x="781" y="1238"/>
                    </a:cubicBezTo>
                    <a:cubicBezTo>
                      <a:pt x="785" y="1236"/>
                      <a:pt x="785" y="1236"/>
                      <a:pt x="785" y="1236"/>
                    </a:cubicBezTo>
                    <a:cubicBezTo>
                      <a:pt x="786" y="1235"/>
                      <a:pt x="786" y="1235"/>
                      <a:pt x="786" y="1235"/>
                    </a:cubicBezTo>
                    <a:cubicBezTo>
                      <a:pt x="790" y="1232"/>
                      <a:pt x="790" y="1232"/>
                      <a:pt x="790" y="1232"/>
                    </a:cubicBezTo>
                    <a:cubicBezTo>
                      <a:pt x="791" y="1232"/>
                      <a:pt x="791" y="1232"/>
                      <a:pt x="791" y="1232"/>
                    </a:cubicBezTo>
                    <a:cubicBezTo>
                      <a:pt x="795" y="1229"/>
                      <a:pt x="795" y="1229"/>
                      <a:pt x="795" y="1229"/>
                    </a:cubicBezTo>
                    <a:cubicBezTo>
                      <a:pt x="797" y="1228"/>
                      <a:pt x="797" y="1228"/>
                      <a:pt x="797" y="1228"/>
                    </a:cubicBezTo>
                    <a:cubicBezTo>
                      <a:pt x="801" y="1226"/>
                      <a:pt x="801" y="1226"/>
                      <a:pt x="801" y="1226"/>
                    </a:cubicBezTo>
                    <a:cubicBezTo>
                      <a:pt x="802" y="1225"/>
                      <a:pt x="802" y="1225"/>
                      <a:pt x="802" y="1225"/>
                    </a:cubicBezTo>
                    <a:cubicBezTo>
                      <a:pt x="805" y="1223"/>
                      <a:pt x="805" y="1223"/>
                      <a:pt x="805" y="1223"/>
                    </a:cubicBezTo>
                    <a:cubicBezTo>
                      <a:pt x="806" y="1222"/>
                      <a:pt x="806" y="1222"/>
                      <a:pt x="806" y="1222"/>
                    </a:cubicBezTo>
                    <a:cubicBezTo>
                      <a:pt x="811" y="1219"/>
                      <a:pt x="811" y="1219"/>
                      <a:pt x="811" y="1219"/>
                    </a:cubicBezTo>
                    <a:cubicBezTo>
                      <a:pt x="812" y="1219"/>
                      <a:pt x="812" y="1219"/>
                      <a:pt x="812" y="1219"/>
                    </a:cubicBezTo>
                    <a:cubicBezTo>
                      <a:pt x="815" y="1216"/>
                      <a:pt x="815" y="1216"/>
                      <a:pt x="815" y="1216"/>
                    </a:cubicBezTo>
                    <a:cubicBezTo>
                      <a:pt x="816" y="1215"/>
                      <a:pt x="816" y="1215"/>
                      <a:pt x="816" y="1215"/>
                    </a:cubicBezTo>
                    <a:cubicBezTo>
                      <a:pt x="821" y="1213"/>
                      <a:pt x="821" y="1213"/>
                      <a:pt x="821" y="1213"/>
                    </a:cubicBezTo>
                    <a:cubicBezTo>
                      <a:pt x="822" y="1212"/>
                      <a:pt x="822" y="1212"/>
                      <a:pt x="822" y="1212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26" y="1209"/>
                      <a:pt x="826" y="1209"/>
                      <a:pt x="826" y="1209"/>
                    </a:cubicBezTo>
                    <a:cubicBezTo>
                      <a:pt x="831" y="1206"/>
                      <a:pt x="831" y="1206"/>
                      <a:pt x="831" y="1206"/>
                    </a:cubicBezTo>
                    <a:cubicBezTo>
                      <a:pt x="831" y="1205"/>
                      <a:pt x="831" y="1205"/>
                      <a:pt x="831" y="1205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36" y="1202"/>
                      <a:pt x="836" y="1202"/>
                      <a:pt x="836" y="1202"/>
                    </a:cubicBezTo>
                    <a:cubicBezTo>
                      <a:pt x="840" y="1199"/>
                      <a:pt x="840" y="1199"/>
                      <a:pt x="840" y="1199"/>
                    </a:cubicBezTo>
                    <a:cubicBezTo>
                      <a:pt x="841" y="1198"/>
                      <a:pt x="841" y="1198"/>
                      <a:pt x="841" y="1198"/>
                    </a:cubicBezTo>
                    <a:cubicBezTo>
                      <a:pt x="845" y="1195"/>
                      <a:pt x="845" y="1195"/>
                      <a:pt x="845" y="1195"/>
                    </a:cubicBezTo>
                    <a:cubicBezTo>
                      <a:pt x="846" y="1195"/>
                      <a:pt x="846" y="1195"/>
                      <a:pt x="846" y="1195"/>
                    </a:cubicBezTo>
                    <a:cubicBezTo>
                      <a:pt x="850" y="1192"/>
                      <a:pt x="850" y="1192"/>
                      <a:pt x="850" y="1192"/>
                    </a:cubicBezTo>
                    <a:cubicBezTo>
                      <a:pt x="851" y="1191"/>
                      <a:pt x="851" y="1191"/>
                      <a:pt x="851" y="1191"/>
                    </a:cubicBezTo>
                    <a:cubicBezTo>
                      <a:pt x="855" y="1188"/>
                      <a:pt x="855" y="1188"/>
                      <a:pt x="855" y="1188"/>
                    </a:cubicBezTo>
                    <a:cubicBezTo>
                      <a:pt x="856" y="1188"/>
                      <a:pt x="856" y="1188"/>
                      <a:pt x="856" y="1188"/>
                    </a:cubicBezTo>
                    <a:cubicBezTo>
                      <a:pt x="865" y="1181"/>
                      <a:pt x="865" y="1181"/>
                      <a:pt x="865" y="1181"/>
                    </a:cubicBezTo>
                    <a:cubicBezTo>
                      <a:pt x="865" y="1180"/>
                      <a:pt x="865" y="1180"/>
                      <a:pt x="865" y="1180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0" y="1177"/>
                      <a:pt x="870" y="1177"/>
                      <a:pt x="870" y="1177"/>
                    </a:cubicBezTo>
                    <a:cubicBezTo>
                      <a:pt x="874" y="1173"/>
                      <a:pt x="874" y="1173"/>
                      <a:pt x="874" y="1173"/>
                    </a:cubicBezTo>
                    <a:cubicBezTo>
                      <a:pt x="875" y="1173"/>
                      <a:pt x="875" y="1173"/>
                      <a:pt x="875" y="1173"/>
                    </a:cubicBezTo>
                    <a:cubicBezTo>
                      <a:pt x="879" y="1170"/>
                      <a:pt x="879" y="1170"/>
                      <a:pt x="879" y="1170"/>
                    </a:cubicBezTo>
                    <a:cubicBezTo>
                      <a:pt x="879" y="1169"/>
                      <a:pt x="879" y="1169"/>
                      <a:pt x="879" y="1169"/>
                    </a:cubicBezTo>
                    <a:cubicBezTo>
                      <a:pt x="888" y="1162"/>
                      <a:pt x="888" y="1162"/>
                      <a:pt x="888" y="1162"/>
                    </a:cubicBezTo>
                    <a:cubicBezTo>
                      <a:pt x="889" y="1162"/>
                      <a:pt x="889" y="1162"/>
                      <a:pt x="889" y="1162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898" y="1154"/>
                      <a:pt x="898" y="1154"/>
                      <a:pt x="898" y="1154"/>
                    </a:cubicBezTo>
                    <a:cubicBezTo>
                      <a:pt x="911" y="1143"/>
                      <a:pt x="911" y="1143"/>
                      <a:pt x="911" y="1143"/>
                    </a:cubicBezTo>
                    <a:cubicBezTo>
                      <a:pt x="911" y="1142"/>
                      <a:pt x="911" y="1142"/>
                      <a:pt x="911" y="1142"/>
                    </a:cubicBezTo>
                    <a:cubicBezTo>
                      <a:pt x="922" y="1133"/>
                      <a:pt x="932" y="1124"/>
                      <a:pt x="942" y="1114"/>
                    </a:cubicBezTo>
                    <a:cubicBezTo>
                      <a:pt x="942" y="1114"/>
                      <a:pt x="942" y="1114"/>
                      <a:pt x="942" y="1114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1" y="1106"/>
                      <a:pt x="951" y="1106"/>
                      <a:pt x="951" y="1106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5" y="1101"/>
                      <a:pt x="955" y="1101"/>
                      <a:pt x="955" y="1101"/>
                    </a:cubicBezTo>
                    <a:cubicBezTo>
                      <a:pt x="959" y="1097"/>
                      <a:pt x="959" y="1097"/>
                      <a:pt x="959" y="1097"/>
                    </a:cubicBezTo>
                    <a:cubicBezTo>
                      <a:pt x="960" y="1097"/>
                      <a:pt x="960" y="1097"/>
                      <a:pt x="960" y="1097"/>
                    </a:cubicBezTo>
                    <a:cubicBezTo>
                      <a:pt x="963" y="1093"/>
                      <a:pt x="963" y="1093"/>
                      <a:pt x="963" y="1093"/>
                    </a:cubicBezTo>
                    <a:cubicBezTo>
                      <a:pt x="964" y="1092"/>
                      <a:pt x="964" y="1092"/>
                      <a:pt x="964" y="1092"/>
                    </a:cubicBezTo>
                    <a:cubicBezTo>
                      <a:pt x="967" y="1089"/>
                      <a:pt x="967" y="1089"/>
                      <a:pt x="967" y="1089"/>
                    </a:cubicBezTo>
                    <a:cubicBezTo>
                      <a:pt x="968" y="1088"/>
                      <a:pt x="968" y="1088"/>
                      <a:pt x="968" y="1088"/>
                    </a:cubicBezTo>
                    <a:cubicBezTo>
                      <a:pt x="971" y="1085"/>
                      <a:pt x="971" y="1085"/>
                      <a:pt x="971" y="1085"/>
                    </a:cubicBezTo>
                    <a:cubicBezTo>
                      <a:pt x="972" y="1084"/>
                      <a:pt x="972" y="1084"/>
                      <a:pt x="972" y="1084"/>
                    </a:cubicBezTo>
                    <a:cubicBezTo>
                      <a:pt x="976" y="1080"/>
                      <a:pt x="976" y="1080"/>
                      <a:pt x="976" y="1080"/>
                    </a:cubicBezTo>
                    <a:cubicBezTo>
                      <a:pt x="977" y="1079"/>
                      <a:pt x="977" y="1079"/>
                      <a:pt x="977" y="1079"/>
                    </a:cubicBezTo>
                    <a:cubicBezTo>
                      <a:pt x="979" y="1076"/>
                      <a:pt x="979" y="1076"/>
                      <a:pt x="979" y="1076"/>
                    </a:cubicBezTo>
                    <a:cubicBezTo>
                      <a:pt x="981" y="1075"/>
                      <a:pt x="981" y="1075"/>
                      <a:pt x="981" y="1075"/>
                    </a:cubicBezTo>
                    <a:cubicBezTo>
                      <a:pt x="984" y="1072"/>
                      <a:pt x="984" y="1072"/>
                      <a:pt x="984" y="1072"/>
                    </a:cubicBezTo>
                    <a:cubicBezTo>
                      <a:pt x="985" y="1070"/>
                      <a:pt x="985" y="1070"/>
                      <a:pt x="985" y="1070"/>
                    </a:cubicBezTo>
                    <a:cubicBezTo>
                      <a:pt x="987" y="1068"/>
                      <a:pt x="987" y="1068"/>
                      <a:pt x="987" y="1068"/>
                    </a:cubicBezTo>
                    <a:cubicBezTo>
                      <a:pt x="990" y="1064"/>
                      <a:pt x="990" y="1064"/>
                      <a:pt x="990" y="1064"/>
                    </a:cubicBezTo>
                    <a:cubicBezTo>
                      <a:pt x="991" y="1063"/>
                      <a:pt x="991" y="1063"/>
                      <a:pt x="991" y="1063"/>
                    </a:cubicBezTo>
                    <a:cubicBezTo>
                      <a:pt x="994" y="1061"/>
                      <a:pt x="994" y="1061"/>
                      <a:pt x="994" y="1061"/>
                    </a:cubicBezTo>
                    <a:cubicBezTo>
                      <a:pt x="994" y="1060"/>
                      <a:pt x="994" y="1060"/>
                      <a:pt x="994" y="1060"/>
                    </a:cubicBezTo>
                    <a:cubicBezTo>
                      <a:pt x="1102" y="937"/>
                      <a:pt x="1177" y="785"/>
                      <a:pt x="1206" y="617"/>
                    </a:cubicBezTo>
                    <a:cubicBezTo>
                      <a:pt x="1206" y="617"/>
                      <a:pt x="1206" y="617"/>
                      <a:pt x="1206" y="617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6" y="613"/>
                      <a:pt x="1206" y="613"/>
                      <a:pt x="1206" y="613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7" y="609"/>
                      <a:pt x="1207" y="609"/>
                      <a:pt x="1207" y="609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7"/>
                      <a:pt x="1209" y="597"/>
                      <a:pt x="1209" y="597"/>
                    </a:cubicBezTo>
                    <a:cubicBezTo>
                      <a:pt x="1209" y="594"/>
                      <a:pt x="1209" y="594"/>
                      <a:pt x="1209" y="594"/>
                    </a:cubicBezTo>
                    <a:cubicBezTo>
                      <a:pt x="1210" y="593"/>
                      <a:pt x="1210" y="593"/>
                      <a:pt x="1210" y="593"/>
                    </a:cubicBezTo>
                    <a:cubicBezTo>
                      <a:pt x="1210" y="589"/>
                      <a:pt x="1210" y="589"/>
                      <a:pt x="1210" y="589"/>
                    </a:cubicBezTo>
                    <a:cubicBezTo>
                      <a:pt x="1210" y="588"/>
                      <a:pt x="1210" y="588"/>
                      <a:pt x="1210" y="588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1" y="585"/>
                      <a:pt x="1211" y="585"/>
                      <a:pt x="1211" y="585"/>
                    </a:cubicBezTo>
                    <a:cubicBezTo>
                      <a:pt x="1212" y="574"/>
                      <a:pt x="1212" y="574"/>
                      <a:pt x="1212" y="574"/>
                    </a:cubicBezTo>
                    <a:cubicBezTo>
                      <a:pt x="1212" y="573"/>
                      <a:pt x="1212" y="573"/>
                      <a:pt x="1212" y="573"/>
                    </a:cubicBezTo>
                    <a:cubicBezTo>
                      <a:pt x="1212" y="570"/>
                      <a:pt x="1212" y="570"/>
                      <a:pt x="1212" y="570"/>
                    </a:cubicBezTo>
                    <a:cubicBezTo>
                      <a:pt x="1213" y="568"/>
                      <a:pt x="1213" y="568"/>
                      <a:pt x="1213" y="568"/>
                    </a:cubicBezTo>
                    <a:cubicBezTo>
                      <a:pt x="1213" y="566"/>
                      <a:pt x="1213" y="566"/>
                      <a:pt x="1213" y="566"/>
                    </a:cubicBezTo>
                    <a:cubicBezTo>
                      <a:pt x="1213" y="564"/>
                      <a:pt x="1213" y="564"/>
                      <a:pt x="1213" y="564"/>
                    </a:cubicBezTo>
                    <a:cubicBezTo>
                      <a:pt x="1213" y="561"/>
                      <a:pt x="1213" y="561"/>
                      <a:pt x="1213" y="561"/>
                    </a:cubicBezTo>
                    <a:cubicBezTo>
                      <a:pt x="1214" y="560"/>
                      <a:pt x="1214" y="560"/>
                      <a:pt x="1214" y="560"/>
                    </a:cubicBezTo>
                    <a:cubicBezTo>
                      <a:pt x="1214" y="555"/>
                      <a:pt x="1214" y="555"/>
                      <a:pt x="1214" y="555"/>
                    </a:cubicBezTo>
                    <a:cubicBezTo>
                      <a:pt x="1214" y="553"/>
                      <a:pt x="1214" y="553"/>
                      <a:pt x="1214" y="553"/>
                    </a:cubicBezTo>
                    <a:cubicBezTo>
                      <a:pt x="1215" y="551"/>
                      <a:pt x="1215" y="551"/>
                      <a:pt x="1215" y="551"/>
                    </a:cubicBezTo>
                    <a:cubicBezTo>
                      <a:pt x="1215" y="549"/>
                      <a:pt x="1215" y="549"/>
                      <a:pt x="1215" y="549"/>
                    </a:cubicBezTo>
                    <a:cubicBezTo>
                      <a:pt x="1215" y="546"/>
                      <a:pt x="1215" y="546"/>
                      <a:pt x="1215" y="546"/>
                    </a:cubicBezTo>
                    <a:cubicBezTo>
                      <a:pt x="1215" y="544"/>
                      <a:pt x="1215" y="544"/>
                      <a:pt x="1215" y="544"/>
                    </a:cubicBezTo>
                    <a:cubicBezTo>
                      <a:pt x="1215" y="542"/>
                      <a:pt x="1215" y="542"/>
                      <a:pt x="1215" y="542"/>
                    </a:cubicBezTo>
                    <a:cubicBezTo>
                      <a:pt x="1215" y="540"/>
                      <a:pt x="1215" y="540"/>
                      <a:pt x="1215" y="540"/>
                    </a:cubicBezTo>
                    <a:cubicBezTo>
                      <a:pt x="1216" y="537"/>
                      <a:pt x="1216" y="537"/>
                      <a:pt x="1216" y="537"/>
                    </a:cubicBezTo>
                    <a:cubicBezTo>
                      <a:pt x="1216" y="534"/>
                      <a:pt x="1216" y="534"/>
                      <a:pt x="1216" y="534"/>
                    </a:cubicBezTo>
                    <a:cubicBezTo>
                      <a:pt x="1216" y="532"/>
                      <a:pt x="1216" y="532"/>
                      <a:pt x="1216" y="532"/>
                    </a:cubicBezTo>
                    <a:cubicBezTo>
                      <a:pt x="1216" y="529"/>
                      <a:pt x="1216" y="529"/>
                      <a:pt x="1216" y="529"/>
                    </a:cubicBezTo>
                    <a:cubicBezTo>
                      <a:pt x="1216" y="527"/>
                      <a:pt x="1216" y="527"/>
                      <a:pt x="1216" y="527"/>
                    </a:cubicBezTo>
                    <a:cubicBezTo>
                      <a:pt x="1217" y="524"/>
                      <a:pt x="1217" y="524"/>
                      <a:pt x="1217" y="524"/>
                    </a:cubicBezTo>
                    <a:cubicBezTo>
                      <a:pt x="1217" y="522"/>
                      <a:pt x="1217" y="522"/>
                      <a:pt x="1217" y="522"/>
                    </a:cubicBezTo>
                    <a:cubicBezTo>
                      <a:pt x="1217" y="520"/>
                      <a:pt x="1217" y="520"/>
                      <a:pt x="1217" y="520"/>
                    </a:cubicBezTo>
                    <a:cubicBezTo>
                      <a:pt x="1217" y="518"/>
                      <a:pt x="1217" y="518"/>
                      <a:pt x="1217" y="518"/>
                    </a:cubicBezTo>
                    <a:cubicBezTo>
                      <a:pt x="1217" y="515"/>
                      <a:pt x="1217" y="515"/>
                      <a:pt x="1217" y="515"/>
                    </a:cubicBezTo>
                    <a:cubicBezTo>
                      <a:pt x="1217" y="513"/>
                      <a:pt x="1217" y="513"/>
                      <a:pt x="1217" y="513"/>
                    </a:cubicBezTo>
                    <a:cubicBezTo>
                      <a:pt x="1218" y="509"/>
                      <a:pt x="1218" y="509"/>
                      <a:pt x="1218" y="509"/>
                    </a:cubicBezTo>
                    <a:cubicBezTo>
                      <a:pt x="1218" y="507"/>
                      <a:pt x="1218" y="507"/>
                      <a:pt x="1218" y="507"/>
                    </a:cubicBezTo>
                    <a:cubicBezTo>
                      <a:pt x="1218" y="504"/>
                      <a:pt x="1218" y="504"/>
                      <a:pt x="1218" y="504"/>
                    </a:cubicBezTo>
                    <a:cubicBezTo>
                      <a:pt x="1218" y="502"/>
                      <a:pt x="1218" y="502"/>
                      <a:pt x="1218" y="502"/>
                    </a:cubicBezTo>
                    <a:cubicBezTo>
                      <a:pt x="1218" y="500"/>
                      <a:pt x="1218" y="500"/>
                      <a:pt x="1218" y="500"/>
                    </a:cubicBezTo>
                    <a:cubicBezTo>
                      <a:pt x="1218" y="498"/>
                      <a:pt x="1218" y="498"/>
                      <a:pt x="1218" y="498"/>
                    </a:cubicBezTo>
                    <a:cubicBezTo>
                      <a:pt x="1218" y="495"/>
                      <a:pt x="1218" y="495"/>
                      <a:pt x="1218" y="495"/>
                    </a:cubicBezTo>
                    <a:cubicBezTo>
                      <a:pt x="1218" y="493"/>
                      <a:pt x="1218" y="493"/>
                      <a:pt x="1218" y="493"/>
                    </a:cubicBezTo>
                    <a:cubicBezTo>
                      <a:pt x="1218" y="490"/>
                      <a:pt x="1218" y="490"/>
                      <a:pt x="1218" y="490"/>
                    </a:cubicBezTo>
                    <a:cubicBezTo>
                      <a:pt x="1218" y="489"/>
                      <a:pt x="1218" y="489"/>
                      <a:pt x="1218" y="489"/>
                    </a:cubicBezTo>
                    <a:cubicBezTo>
                      <a:pt x="1218" y="484"/>
                      <a:pt x="1218" y="484"/>
                      <a:pt x="1218" y="484"/>
                    </a:cubicBezTo>
                    <a:cubicBezTo>
                      <a:pt x="1218" y="483"/>
                      <a:pt x="1218" y="483"/>
                      <a:pt x="1218" y="483"/>
                    </a:cubicBezTo>
                    <a:cubicBezTo>
                      <a:pt x="1218" y="480"/>
                      <a:pt x="1218" y="480"/>
                      <a:pt x="1218" y="480"/>
                    </a:cubicBezTo>
                    <a:cubicBezTo>
                      <a:pt x="1219" y="478"/>
                      <a:pt x="1219" y="478"/>
                      <a:pt x="1219" y="478"/>
                    </a:cubicBezTo>
                    <a:cubicBezTo>
                      <a:pt x="1219" y="475"/>
                      <a:pt x="1219" y="475"/>
                      <a:pt x="1219" y="475"/>
                    </a:cubicBezTo>
                    <a:cubicBezTo>
                      <a:pt x="1219" y="473"/>
                      <a:pt x="1219" y="473"/>
                      <a:pt x="1219" y="473"/>
                    </a:cubicBezTo>
                    <a:cubicBezTo>
                      <a:pt x="1219" y="470"/>
                      <a:pt x="1219" y="470"/>
                      <a:pt x="1219" y="470"/>
                    </a:cubicBezTo>
                    <a:cubicBezTo>
                      <a:pt x="1219" y="469"/>
                      <a:pt x="1219" y="469"/>
                      <a:pt x="1219" y="469"/>
                    </a:cubicBezTo>
                    <a:cubicBezTo>
                      <a:pt x="1219" y="464"/>
                      <a:pt x="1219" y="464"/>
                      <a:pt x="1219" y="464"/>
                    </a:cubicBezTo>
                    <a:cubicBezTo>
                      <a:pt x="1219" y="459"/>
                      <a:pt x="1219" y="459"/>
                      <a:pt x="1219" y="459"/>
                    </a:cubicBezTo>
                    <a:cubicBezTo>
                      <a:pt x="1219" y="458"/>
                      <a:pt x="1219" y="458"/>
                      <a:pt x="1219" y="458"/>
                    </a:cubicBezTo>
                    <a:cubicBezTo>
                      <a:pt x="1219" y="453"/>
                      <a:pt x="1219" y="453"/>
                      <a:pt x="1219" y="453"/>
                    </a:cubicBezTo>
                    <a:cubicBezTo>
                      <a:pt x="1219" y="452"/>
                      <a:pt x="1219" y="452"/>
                      <a:pt x="1219" y="452"/>
                    </a:cubicBezTo>
                    <a:cubicBezTo>
                      <a:pt x="1218" y="447"/>
                      <a:pt x="1218" y="447"/>
                      <a:pt x="1218" y="447"/>
                    </a:cubicBezTo>
                    <a:cubicBezTo>
                      <a:pt x="1218" y="446"/>
                      <a:pt x="1218" y="446"/>
                      <a:pt x="1218" y="446"/>
                    </a:cubicBezTo>
                    <a:cubicBezTo>
                      <a:pt x="1218" y="442"/>
                      <a:pt x="1218" y="442"/>
                      <a:pt x="1218" y="442"/>
                    </a:cubicBezTo>
                    <a:cubicBezTo>
                      <a:pt x="1218" y="441"/>
                      <a:pt x="1218" y="441"/>
                      <a:pt x="1218" y="441"/>
                    </a:cubicBezTo>
                    <a:cubicBezTo>
                      <a:pt x="1218" y="436"/>
                      <a:pt x="1218" y="436"/>
                      <a:pt x="1218" y="436"/>
                    </a:cubicBezTo>
                    <a:cubicBezTo>
                      <a:pt x="1218" y="434"/>
                      <a:pt x="1218" y="434"/>
                      <a:pt x="1218" y="434"/>
                    </a:cubicBezTo>
                    <a:cubicBezTo>
                      <a:pt x="1218" y="430"/>
                      <a:pt x="1218" y="430"/>
                      <a:pt x="1218" y="430"/>
                    </a:cubicBezTo>
                    <a:cubicBezTo>
                      <a:pt x="1218" y="429"/>
                      <a:pt x="1218" y="429"/>
                      <a:pt x="1218" y="429"/>
                    </a:cubicBezTo>
                    <a:cubicBezTo>
                      <a:pt x="1218" y="424"/>
                      <a:pt x="1218" y="424"/>
                      <a:pt x="1218" y="424"/>
                    </a:cubicBezTo>
                    <a:cubicBezTo>
                      <a:pt x="1218" y="423"/>
                      <a:pt x="1218" y="423"/>
                      <a:pt x="1218" y="423"/>
                    </a:cubicBezTo>
                    <a:cubicBezTo>
                      <a:pt x="1217" y="419"/>
                      <a:pt x="1217" y="419"/>
                      <a:pt x="1217" y="419"/>
                    </a:cubicBezTo>
                    <a:cubicBezTo>
                      <a:pt x="1217" y="417"/>
                      <a:pt x="1217" y="417"/>
                      <a:pt x="1217" y="417"/>
                    </a:cubicBezTo>
                    <a:cubicBezTo>
                      <a:pt x="1217" y="413"/>
                      <a:pt x="1217" y="413"/>
                      <a:pt x="1217" y="413"/>
                    </a:cubicBezTo>
                    <a:cubicBezTo>
                      <a:pt x="1217" y="411"/>
                      <a:pt x="1217" y="411"/>
                      <a:pt x="1217" y="411"/>
                    </a:cubicBezTo>
                    <a:cubicBezTo>
                      <a:pt x="1217" y="408"/>
                      <a:pt x="1217" y="408"/>
                      <a:pt x="1217" y="408"/>
                    </a:cubicBezTo>
                    <a:cubicBezTo>
                      <a:pt x="1217" y="406"/>
                      <a:pt x="1217" y="406"/>
                      <a:pt x="1217" y="406"/>
                    </a:cubicBezTo>
                    <a:cubicBezTo>
                      <a:pt x="1216" y="402"/>
                      <a:pt x="1216" y="402"/>
                      <a:pt x="1216" y="402"/>
                    </a:cubicBezTo>
                    <a:cubicBezTo>
                      <a:pt x="1216" y="400"/>
                      <a:pt x="1216" y="400"/>
                      <a:pt x="1216" y="400"/>
                    </a:cubicBezTo>
                    <a:cubicBezTo>
                      <a:pt x="1216" y="396"/>
                      <a:pt x="1216" y="396"/>
                      <a:pt x="1216" y="396"/>
                    </a:cubicBezTo>
                    <a:cubicBezTo>
                      <a:pt x="1216" y="394"/>
                      <a:pt x="1216" y="394"/>
                      <a:pt x="1216" y="394"/>
                    </a:cubicBezTo>
                    <a:cubicBezTo>
                      <a:pt x="1216" y="391"/>
                      <a:pt x="1216" y="391"/>
                      <a:pt x="1216" y="391"/>
                    </a:cubicBezTo>
                    <a:cubicBezTo>
                      <a:pt x="1215" y="388"/>
                      <a:pt x="1215" y="388"/>
                      <a:pt x="1215" y="388"/>
                    </a:cubicBezTo>
                    <a:cubicBezTo>
                      <a:pt x="1215" y="385"/>
                      <a:pt x="1215" y="385"/>
                      <a:pt x="1215" y="385"/>
                    </a:cubicBezTo>
                    <a:cubicBezTo>
                      <a:pt x="1215" y="383"/>
                      <a:pt x="1215" y="383"/>
                      <a:pt x="1215" y="383"/>
                    </a:cubicBezTo>
                    <a:cubicBezTo>
                      <a:pt x="1215" y="380"/>
                      <a:pt x="1215" y="380"/>
                      <a:pt x="1215" y="380"/>
                    </a:cubicBezTo>
                    <a:cubicBezTo>
                      <a:pt x="1214" y="377"/>
                      <a:pt x="1214" y="377"/>
                      <a:pt x="1214" y="377"/>
                    </a:cubicBezTo>
                    <a:cubicBezTo>
                      <a:pt x="1214" y="374"/>
                      <a:pt x="1214" y="374"/>
                      <a:pt x="1214" y="374"/>
                    </a:cubicBezTo>
                    <a:cubicBezTo>
                      <a:pt x="1214" y="371"/>
                      <a:pt x="1214" y="371"/>
                      <a:pt x="1214" y="371"/>
                    </a:cubicBezTo>
                    <a:cubicBezTo>
                      <a:pt x="1214" y="369"/>
                      <a:pt x="1214" y="369"/>
                      <a:pt x="1214" y="369"/>
                    </a:cubicBezTo>
                    <a:cubicBezTo>
                      <a:pt x="1213" y="359"/>
                      <a:pt x="1213" y="359"/>
                      <a:pt x="1213" y="359"/>
                    </a:cubicBezTo>
                    <a:cubicBezTo>
                      <a:pt x="1212" y="358"/>
                      <a:pt x="1212" y="358"/>
                      <a:pt x="1212" y="358"/>
                    </a:cubicBezTo>
                    <a:cubicBezTo>
                      <a:pt x="1212" y="355"/>
                      <a:pt x="1212" y="355"/>
                      <a:pt x="1212" y="355"/>
                    </a:cubicBezTo>
                    <a:cubicBezTo>
                      <a:pt x="1212" y="353"/>
                      <a:pt x="1212" y="353"/>
                      <a:pt x="1212" y="353"/>
                    </a:cubicBezTo>
                    <a:cubicBezTo>
                      <a:pt x="1211" y="348"/>
                      <a:pt x="1211" y="348"/>
                      <a:pt x="1211" y="348"/>
                    </a:cubicBezTo>
                    <a:cubicBezTo>
                      <a:pt x="1211" y="346"/>
                      <a:pt x="1211" y="346"/>
                      <a:pt x="1211" y="346"/>
                    </a:cubicBezTo>
                    <a:cubicBezTo>
                      <a:pt x="1211" y="343"/>
                      <a:pt x="1211" y="343"/>
                      <a:pt x="1211" y="343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36"/>
                      <a:pt x="1210" y="336"/>
                      <a:pt x="1210" y="336"/>
                    </a:cubicBezTo>
                    <a:cubicBezTo>
                      <a:pt x="1209" y="335"/>
                      <a:pt x="1209" y="335"/>
                      <a:pt x="1209" y="335"/>
                    </a:cubicBezTo>
                    <a:cubicBezTo>
                      <a:pt x="1209" y="332"/>
                      <a:pt x="1209" y="332"/>
                      <a:pt x="1209" y="332"/>
                    </a:cubicBezTo>
                    <a:cubicBezTo>
                      <a:pt x="1209" y="331"/>
                      <a:pt x="1209" y="331"/>
                      <a:pt x="1209" y="331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8" y="324"/>
                      <a:pt x="1208" y="324"/>
                      <a:pt x="1208" y="324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7" y="320"/>
                      <a:pt x="1207" y="320"/>
                      <a:pt x="1207" y="320"/>
                    </a:cubicBezTo>
                    <a:cubicBezTo>
                      <a:pt x="1205" y="309"/>
                      <a:pt x="1205" y="309"/>
                      <a:pt x="1205" y="309"/>
                    </a:cubicBezTo>
                    <a:cubicBezTo>
                      <a:pt x="1205" y="308"/>
                      <a:pt x="1205" y="308"/>
                      <a:pt x="1205" y="308"/>
                    </a:cubicBezTo>
                    <a:cubicBezTo>
                      <a:pt x="1202" y="288"/>
                      <a:pt x="1198" y="269"/>
                      <a:pt x="1193" y="249"/>
                    </a:cubicBezTo>
                    <a:cubicBezTo>
                      <a:pt x="1193" y="248"/>
                      <a:pt x="1193" y="248"/>
                      <a:pt x="1193" y="248"/>
                    </a:cubicBezTo>
                    <a:cubicBezTo>
                      <a:pt x="1190" y="238"/>
                      <a:pt x="1190" y="238"/>
                      <a:pt x="1190" y="238"/>
                    </a:cubicBezTo>
                    <a:cubicBezTo>
                      <a:pt x="1190" y="237"/>
                      <a:pt x="1190" y="237"/>
                      <a:pt x="1190" y="237"/>
                    </a:cubicBezTo>
                    <a:cubicBezTo>
                      <a:pt x="1187" y="228"/>
                      <a:pt x="1187" y="228"/>
                      <a:pt x="1187" y="228"/>
                    </a:cubicBezTo>
                    <a:cubicBezTo>
                      <a:pt x="1187" y="226"/>
                      <a:pt x="1187" y="226"/>
                      <a:pt x="1187" y="226"/>
                    </a:cubicBezTo>
                    <a:cubicBezTo>
                      <a:pt x="1186" y="223"/>
                      <a:pt x="1186" y="223"/>
                      <a:pt x="1186" y="223"/>
                    </a:cubicBezTo>
                    <a:cubicBezTo>
                      <a:pt x="1186" y="221"/>
                      <a:pt x="1186" y="221"/>
                      <a:pt x="1186" y="221"/>
                    </a:cubicBezTo>
                    <a:cubicBezTo>
                      <a:pt x="1184" y="217"/>
                      <a:pt x="1184" y="217"/>
                      <a:pt x="1184" y="217"/>
                    </a:cubicBezTo>
                    <a:cubicBezTo>
                      <a:pt x="1184" y="215"/>
                      <a:pt x="1184" y="215"/>
                      <a:pt x="1184" y="215"/>
                    </a:cubicBezTo>
                    <a:cubicBezTo>
                      <a:pt x="1183" y="213"/>
                      <a:pt x="1183" y="213"/>
                      <a:pt x="1183" y="213"/>
                    </a:cubicBezTo>
                    <a:cubicBezTo>
                      <a:pt x="1182" y="210"/>
                      <a:pt x="1182" y="210"/>
                      <a:pt x="1182" y="210"/>
                    </a:cubicBezTo>
                    <a:cubicBezTo>
                      <a:pt x="1181" y="207"/>
                      <a:pt x="1181" y="207"/>
                      <a:pt x="1181" y="207"/>
                    </a:cubicBezTo>
                    <a:cubicBezTo>
                      <a:pt x="1181" y="204"/>
                      <a:pt x="1181" y="204"/>
                      <a:pt x="1181" y="204"/>
                    </a:cubicBezTo>
                    <a:cubicBezTo>
                      <a:pt x="1180" y="202"/>
                      <a:pt x="1180" y="202"/>
                      <a:pt x="1180" y="202"/>
                    </a:cubicBezTo>
                    <a:cubicBezTo>
                      <a:pt x="1179" y="199"/>
                      <a:pt x="1179" y="199"/>
                      <a:pt x="1179" y="199"/>
                    </a:cubicBezTo>
                    <a:cubicBezTo>
                      <a:pt x="1179" y="198"/>
                      <a:pt x="1179" y="198"/>
                      <a:pt x="1179" y="198"/>
                    </a:cubicBezTo>
                    <a:cubicBezTo>
                      <a:pt x="1177" y="193"/>
                      <a:pt x="1177" y="193"/>
                      <a:pt x="1177" y="193"/>
                    </a:cubicBezTo>
                    <a:cubicBezTo>
                      <a:pt x="1177" y="192"/>
                      <a:pt x="1177" y="192"/>
                      <a:pt x="1177" y="192"/>
                    </a:cubicBezTo>
                    <a:cubicBezTo>
                      <a:pt x="1176" y="188"/>
                      <a:pt x="1176" y="188"/>
                      <a:pt x="1176" y="188"/>
                    </a:cubicBezTo>
                    <a:cubicBezTo>
                      <a:pt x="1175" y="187"/>
                      <a:pt x="1175" y="187"/>
                      <a:pt x="1175" y="187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74" y="182"/>
                      <a:pt x="1174" y="182"/>
                      <a:pt x="1174" y="182"/>
                    </a:cubicBezTo>
                    <a:cubicBezTo>
                      <a:pt x="1166" y="160"/>
                      <a:pt x="1158" y="137"/>
                      <a:pt x="1149" y="116"/>
                    </a:cubicBezTo>
                    <a:cubicBezTo>
                      <a:pt x="1144" y="103"/>
                      <a:pt x="1138" y="91"/>
                      <a:pt x="1132" y="79"/>
                    </a:cubicBezTo>
                    <a:cubicBezTo>
                      <a:pt x="1120" y="52"/>
                      <a:pt x="1106" y="26"/>
                      <a:pt x="1090" y="0"/>
                    </a:cubicBezTo>
                    <a:cubicBezTo>
                      <a:pt x="1115" y="67"/>
                      <a:pt x="1126" y="137"/>
                      <a:pt x="1126" y="206"/>
                    </a:cubicBezTo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6" name="Freeform 9"/>
              <p:cNvSpPr>
                <a:spLocks noSelect="1"/>
              </p:cNvSpPr>
              <p:nvPr userDrawn="1"/>
            </p:nvSpPr>
            <p:spPr bwMode="gray">
              <a:xfrm>
                <a:off x="1118870" y="583565"/>
                <a:ext cx="114935" cy="149860"/>
              </a:xfrm>
              <a:custGeom>
                <a:avLst/>
                <a:gdLst>
                  <a:gd name="T0" fmla="*/ 0 w 362"/>
                  <a:gd name="T1" fmla="*/ 106 h 472"/>
                  <a:gd name="T2" fmla="*/ 219 w 362"/>
                  <a:gd name="T3" fmla="*/ 445 h 472"/>
                  <a:gd name="T4" fmla="*/ 268 w 362"/>
                  <a:gd name="T5" fmla="*/ 472 h 472"/>
                  <a:gd name="T6" fmla="*/ 362 w 362"/>
                  <a:gd name="T7" fmla="*/ 472 h 472"/>
                  <a:gd name="T8" fmla="*/ 319 w 362"/>
                  <a:gd name="T9" fmla="*/ 448 h 472"/>
                  <a:gd name="T10" fmla="*/ 22 w 362"/>
                  <a:gd name="T11" fmla="*/ 0 h 472"/>
                  <a:gd name="T12" fmla="*/ 0 w 362"/>
                  <a:gd name="T13" fmla="*/ 10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2" h="472">
                    <a:moveTo>
                      <a:pt x="0" y="106"/>
                    </a:moveTo>
                    <a:cubicBezTo>
                      <a:pt x="219" y="445"/>
                      <a:pt x="219" y="445"/>
                      <a:pt x="219" y="445"/>
                    </a:cubicBezTo>
                    <a:cubicBezTo>
                      <a:pt x="228" y="460"/>
                      <a:pt x="250" y="472"/>
                      <a:pt x="268" y="472"/>
                    </a:cubicBezTo>
                    <a:cubicBezTo>
                      <a:pt x="362" y="472"/>
                      <a:pt x="362" y="472"/>
                      <a:pt x="362" y="472"/>
                    </a:cubicBezTo>
                    <a:cubicBezTo>
                      <a:pt x="347" y="472"/>
                      <a:pt x="327" y="461"/>
                      <a:pt x="319" y="448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106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7" name="Freeform 10"/>
              <p:cNvSpPr>
                <a:spLocks noSelect="1"/>
              </p:cNvSpPr>
              <p:nvPr userDrawn="1"/>
            </p:nvSpPr>
            <p:spPr bwMode="gray">
              <a:xfrm>
                <a:off x="949325" y="290830"/>
                <a:ext cx="277495" cy="120015"/>
              </a:xfrm>
              <a:custGeom>
                <a:avLst/>
                <a:gdLst>
                  <a:gd name="T0" fmla="*/ 27 w 874"/>
                  <a:gd name="T1" fmla="*/ 323 h 378"/>
                  <a:gd name="T2" fmla="*/ 1 w 874"/>
                  <a:gd name="T3" fmla="*/ 366 h 378"/>
                  <a:gd name="T4" fmla="*/ 1 w 874"/>
                  <a:gd name="T5" fmla="*/ 367 h 378"/>
                  <a:gd name="T6" fmla="*/ 1 w 874"/>
                  <a:gd name="T7" fmla="*/ 367 h 378"/>
                  <a:gd name="T8" fmla="*/ 30 w 874"/>
                  <a:gd name="T9" fmla="*/ 378 h 378"/>
                  <a:gd name="T10" fmla="*/ 410 w 874"/>
                  <a:gd name="T11" fmla="*/ 378 h 378"/>
                  <a:gd name="T12" fmla="*/ 400 w 874"/>
                  <a:gd name="T13" fmla="*/ 293 h 378"/>
                  <a:gd name="T14" fmla="*/ 439 w 874"/>
                  <a:gd name="T15" fmla="*/ 165 h 378"/>
                  <a:gd name="T16" fmla="*/ 471 w 874"/>
                  <a:gd name="T17" fmla="*/ 129 h 378"/>
                  <a:gd name="T18" fmla="*/ 820 w 874"/>
                  <a:gd name="T19" fmla="*/ 11 h 378"/>
                  <a:gd name="T20" fmla="*/ 838 w 874"/>
                  <a:gd name="T21" fmla="*/ 12 h 378"/>
                  <a:gd name="T22" fmla="*/ 874 w 874"/>
                  <a:gd name="T23" fmla="*/ 13 h 378"/>
                  <a:gd name="T24" fmla="*/ 728 w 874"/>
                  <a:gd name="T25" fmla="*/ 0 h 378"/>
                  <a:gd name="T26" fmla="*/ 719 w 874"/>
                  <a:gd name="T27" fmla="*/ 0 h 378"/>
                  <a:gd name="T28" fmla="*/ 27 w 874"/>
                  <a:gd name="T29" fmla="*/ 3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4" h="378">
                    <a:moveTo>
                      <a:pt x="27" y="323"/>
                    </a:moveTo>
                    <a:cubicBezTo>
                      <a:pt x="10" y="343"/>
                      <a:pt x="0" y="357"/>
                      <a:pt x="1" y="366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1" y="367"/>
                      <a:pt x="1" y="367"/>
                      <a:pt x="1" y="367"/>
                    </a:cubicBezTo>
                    <a:cubicBezTo>
                      <a:pt x="2" y="375"/>
                      <a:pt x="11" y="378"/>
                      <a:pt x="30" y="378"/>
                    </a:cubicBezTo>
                    <a:cubicBezTo>
                      <a:pt x="410" y="378"/>
                      <a:pt x="410" y="378"/>
                      <a:pt x="410" y="378"/>
                    </a:cubicBezTo>
                    <a:cubicBezTo>
                      <a:pt x="404" y="349"/>
                      <a:pt x="400" y="320"/>
                      <a:pt x="400" y="293"/>
                    </a:cubicBezTo>
                    <a:cubicBezTo>
                      <a:pt x="400" y="244"/>
                      <a:pt x="412" y="200"/>
                      <a:pt x="439" y="165"/>
                    </a:cubicBezTo>
                    <a:cubicBezTo>
                      <a:pt x="449" y="152"/>
                      <a:pt x="460" y="140"/>
                      <a:pt x="471" y="129"/>
                    </a:cubicBezTo>
                    <a:cubicBezTo>
                      <a:pt x="555" y="49"/>
                      <a:pt x="683" y="11"/>
                      <a:pt x="820" y="11"/>
                    </a:cubicBezTo>
                    <a:cubicBezTo>
                      <a:pt x="826" y="11"/>
                      <a:pt x="832" y="11"/>
                      <a:pt x="838" y="12"/>
                    </a:cubicBezTo>
                    <a:cubicBezTo>
                      <a:pt x="850" y="12"/>
                      <a:pt x="862" y="12"/>
                      <a:pt x="874" y="13"/>
                    </a:cubicBezTo>
                    <a:cubicBezTo>
                      <a:pt x="827" y="5"/>
                      <a:pt x="778" y="0"/>
                      <a:pt x="728" y="0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441" y="0"/>
                      <a:pt x="192" y="125"/>
                      <a:pt x="27" y="323"/>
                    </a:cubicBezTo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sp>
            <p:nvSpPr>
              <p:cNvPr id="38" name="Freeform 11"/>
              <p:cNvSpPr>
                <a:spLocks noSelect="1"/>
              </p:cNvSpPr>
              <p:nvPr userDrawn="1"/>
            </p:nvSpPr>
            <p:spPr bwMode="gray">
              <a:xfrm>
                <a:off x="1076325" y="294005"/>
                <a:ext cx="358775" cy="353695"/>
              </a:xfrm>
              <a:custGeom>
                <a:avLst/>
                <a:gdLst>
                  <a:gd name="T0" fmla="*/ 0 w 1130"/>
                  <a:gd name="T1" fmla="*/ 282 h 1113"/>
                  <a:gd name="T2" fmla="*/ 738 w 1130"/>
                  <a:gd name="T3" fmla="*/ 375 h 1113"/>
                  <a:gd name="T4" fmla="*/ 910 w 1130"/>
                  <a:gd name="T5" fmla="*/ 637 h 1113"/>
                  <a:gd name="T6" fmla="*/ 913 w 1130"/>
                  <a:gd name="T7" fmla="*/ 645 h 1113"/>
                  <a:gd name="T8" fmla="*/ 824 w 1130"/>
                  <a:gd name="T9" fmla="*/ 1113 h 1113"/>
                  <a:gd name="T10" fmla="*/ 1094 w 1130"/>
                  <a:gd name="T11" fmla="*/ 428 h 1113"/>
                  <a:gd name="T12" fmla="*/ 1044 w 1130"/>
                  <a:gd name="T13" fmla="*/ 353 h 1113"/>
                  <a:gd name="T14" fmla="*/ 1040 w 1130"/>
                  <a:gd name="T15" fmla="*/ 348 h 1113"/>
                  <a:gd name="T16" fmla="*/ 1034 w 1130"/>
                  <a:gd name="T17" fmla="*/ 339 h 1113"/>
                  <a:gd name="T18" fmla="*/ 1030 w 1130"/>
                  <a:gd name="T19" fmla="*/ 334 h 1113"/>
                  <a:gd name="T20" fmla="*/ 1007 w 1130"/>
                  <a:gd name="T21" fmla="*/ 306 h 1113"/>
                  <a:gd name="T22" fmla="*/ 1003 w 1130"/>
                  <a:gd name="T23" fmla="*/ 301 h 1113"/>
                  <a:gd name="T24" fmla="*/ 995 w 1130"/>
                  <a:gd name="T25" fmla="*/ 293 h 1113"/>
                  <a:gd name="T26" fmla="*/ 974 w 1130"/>
                  <a:gd name="T27" fmla="*/ 270 h 1113"/>
                  <a:gd name="T28" fmla="*/ 967 w 1130"/>
                  <a:gd name="T29" fmla="*/ 262 h 1113"/>
                  <a:gd name="T30" fmla="*/ 962 w 1130"/>
                  <a:gd name="T31" fmla="*/ 257 h 1113"/>
                  <a:gd name="T32" fmla="*/ 937 w 1130"/>
                  <a:gd name="T33" fmla="*/ 233 h 1113"/>
                  <a:gd name="T34" fmla="*/ 932 w 1130"/>
                  <a:gd name="T35" fmla="*/ 228 h 1113"/>
                  <a:gd name="T36" fmla="*/ 924 w 1130"/>
                  <a:gd name="T37" fmla="*/ 221 h 1113"/>
                  <a:gd name="T38" fmla="*/ 919 w 1130"/>
                  <a:gd name="T39" fmla="*/ 216 h 1113"/>
                  <a:gd name="T40" fmla="*/ 901 w 1130"/>
                  <a:gd name="T41" fmla="*/ 201 h 1113"/>
                  <a:gd name="T42" fmla="*/ 895 w 1130"/>
                  <a:gd name="T43" fmla="*/ 196 h 1113"/>
                  <a:gd name="T44" fmla="*/ 887 w 1130"/>
                  <a:gd name="T45" fmla="*/ 190 h 1113"/>
                  <a:gd name="T46" fmla="*/ 882 w 1130"/>
                  <a:gd name="T47" fmla="*/ 185 h 1113"/>
                  <a:gd name="T48" fmla="*/ 873 w 1130"/>
                  <a:gd name="T49" fmla="*/ 178 h 1113"/>
                  <a:gd name="T50" fmla="*/ 858 w 1130"/>
                  <a:gd name="T51" fmla="*/ 167 h 1113"/>
                  <a:gd name="T52" fmla="*/ 849 w 1130"/>
                  <a:gd name="T53" fmla="*/ 160 h 1113"/>
                  <a:gd name="T54" fmla="*/ 843 w 1130"/>
                  <a:gd name="T55" fmla="*/ 156 h 1113"/>
                  <a:gd name="T56" fmla="*/ 835 w 1130"/>
                  <a:gd name="T57" fmla="*/ 150 h 1113"/>
                  <a:gd name="T58" fmla="*/ 829 w 1130"/>
                  <a:gd name="T59" fmla="*/ 146 h 1113"/>
                  <a:gd name="T60" fmla="*/ 809 w 1130"/>
                  <a:gd name="T61" fmla="*/ 133 h 1113"/>
                  <a:gd name="T62" fmla="*/ 803 w 1130"/>
                  <a:gd name="T63" fmla="*/ 129 h 1113"/>
                  <a:gd name="T64" fmla="*/ 794 w 1130"/>
                  <a:gd name="T65" fmla="*/ 124 h 1113"/>
                  <a:gd name="T66" fmla="*/ 788 w 1130"/>
                  <a:gd name="T67" fmla="*/ 120 h 1113"/>
                  <a:gd name="T68" fmla="*/ 768 w 1130"/>
                  <a:gd name="T69" fmla="*/ 108 h 1113"/>
                  <a:gd name="T70" fmla="*/ 762 w 1130"/>
                  <a:gd name="T71" fmla="*/ 104 h 1113"/>
                  <a:gd name="T72" fmla="*/ 753 w 1130"/>
                  <a:gd name="T73" fmla="*/ 99 h 1113"/>
                  <a:gd name="T74" fmla="*/ 746 w 1130"/>
                  <a:gd name="T75" fmla="*/ 96 h 1113"/>
                  <a:gd name="T76" fmla="*/ 720 w 1130"/>
                  <a:gd name="T77" fmla="*/ 82 h 1113"/>
                  <a:gd name="T78" fmla="*/ 713 w 1130"/>
                  <a:gd name="T79" fmla="*/ 79 h 1113"/>
                  <a:gd name="T80" fmla="*/ 704 w 1130"/>
                  <a:gd name="T81" fmla="*/ 75 h 1113"/>
                  <a:gd name="T82" fmla="*/ 697 w 1130"/>
                  <a:gd name="T83" fmla="*/ 72 h 1113"/>
                  <a:gd name="T84" fmla="*/ 675 w 1130"/>
                  <a:gd name="T85" fmla="*/ 62 h 1113"/>
                  <a:gd name="T86" fmla="*/ 669 w 1130"/>
                  <a:gd name="T87" fmla="*/ 59 h 1113"/>
                  <a:gd name="T88" fmla="*/ 659 w 1130"/>
                  <a:gd name="T89" fmla="*/ 55 h 1113"/>
                  <a:gd name="T90" fmla="*/ 653 w 1130"/>
                  <a:gd name="T91" fmla="*/ 52 h 1113"/>
                  <a:gd name="T92" fmla="*/ 619 w 1130"/>
                  <a:gd name="T93" fmla="*/ 40 h 1113"/>
                  <a:gd name="T94" fmla="*/ 612 w 1130"/>
                  <a:gd name="T95" fmla="*/ 38 h 1113"/>
                  <a:gd name="T96" fmla="*/ 602 w 1130"/>
                  <a:gd name="T97" fmla="*/ 34 h 1113"/>
                  <a:gd name="T98" fmla="*/ 595 w 1130"/>
                  <a:gd name="T99" fmla="*/ 32 h 1113"/>
                  <a:gd name="T100" fmla="*/ 566 w 1130"/>
                  <a:gd name="T101" fmla="*/ 23 h 1113"/>
                  <a:gd name="T102" fmla="*/ 559 w 1130"/>
                  <a:gd name="T103" fmla="*/ 21 h 1113"/>
                  <a:gd name="T104" fmla="*/ 549 w 1130"/>
                  <a:gd name="T105" fmla="*/ 18 h 1113"/>
                  <a:gd name="T106" fmla="*/ 542 w 1130"/>
                  <a:gd name="T107" fmla="*/ 17 h 1113"/>
                  <a:gd name="T108" fmla="*/ 518 w 1130"/>
                  <a:gd name="T109" fmla="*/ 11 h 1113"/>
                  <a:gd name="T110" fmla="*/ 511 w 1130"/>
                  <a:gd name="T111" fmla="*/ 9 h 1113"/>
                  <a:gd name="T112" fmla="*/ 501 w 1130"/>
                  <a:gd name="T113" fmla="*/ 7 h 1113"/>
                  <a:gd name="T114" fmla="*/ 493 w 1130"/>
                  <a:gd name="T115" fmla="*/ 6 h 1113"/>
                  <a:gd name="T116" fmla="*/ 482 w 1130"/>
                  <a:gd name="T117" fmla="*/ 4 h 1113"/>
                  <a:gd name="T118" fmla="*/ 474 w 1130"/>
                  <a:gd name="T119" fmla="*/ 2 h 1113"/>
                  <a:gd name="T120" fmla="*/ 71 w 1130"/>
                  <a:gd name="T121" fmla="*/ 118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0" h="1113">
                    <a:moveTo>
                      <a:pt x="71" y="118"/>
                    </a:moveTo>
                    <a:cubicBezTo>
                      <a:pt x="60" y="129"/>
                      <a:pt x="49" y="141"/>
                      <a:pt x="39" y="154"/>
                    </a:cubicBezTo>
                    <a:cubicBezTo>
                      <a:pt x="12" y="189"/>
                      <a:pt x="0" y="233"/>
                      <a:pt x="0" y="282"/>
                    </a:cubicBezTo>
                    <a:cubicBezTo>
                      <a:pt x="0" y="309"/>
                      <a:pt x="4" y="338"/>
                      <a:pt x="10" y="367"/>
                    </a:cubicBezTo>
                    <a:cubicBezTo>
                      <a:pt x="712" y="367"/>
                      <a:pt x="712" y="367"/>
                      <a:pt x="712" y="367"/>
                    </a:cubicBezTo>
                    <a:cubicBezTo>
                      <a:pt x="720" y="367"/>
                      <a:pt x="730" y="370"/>
                      <a:pt x="738" y="375"/>
                    </a:cubicBezTo>
                    <a:cubicBezTo>
                      <a:pt x="745" y="380"/>
                      <a:pt x="752" y="385"/>
                      <a:pt x="756" y="391"/>
                    </a:cubicBezTo>
                    <a:cubicBezTo>
                      <a:pt x="904" y="622"/>
                      <a:pt x="904" y="622"/>
                      <a:pt x="904" y="622"/>
                    </a:cubicBezTo>
                    <a:cubicBezTo>
                      <a:pt x="907" y="626"/>
                      <a:pt x="909" y="632"/>
                      <a:pt x="910" y="637"/>
                    </a:cubicBezTo>
                    <a:cubicBezTo>
                      <a:pt x="912" y="644"/>
                      <a:pt x="912" y="644"/>
                      <a:pt x="912" y="644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3" y="645"/>
                      <a:pt x="913" y="645"/>
                      <a:pt x="913" y="645"/>
                    </a:cubicBezTo>
                    <a:cubicBezTo>
                      <a:pt x="914" y="652"/>
                      <a:pt x="915" y="660"/>
                      <a:pt x="914" y="666"/>
                    </a:cubicBezTo>
                    <a:cubicBezTo>
                      <a:pt x="914" y="674"/>
                      <a:pt x="914" y="674"/>
                      <a:pt x="914" y="674"/>
                    </a:cubicBezTo>
                    <a:cubicBezTo>
                      <a:pt x="824" y="1113"/>
                      <a:pt x="824" y="1113"/>
                      <a:pt x="824" y="1113"/>
                    </a:cubicBezTo>
                    <a:cubicBezTo>
                      <a:pt x="906" y="1074"/>
                      <a:pt x="976" y="1020"/>
                      <a:pt x="1020" y="965"/>
                    </a:cubicBezTo>
                    <a:cubicBezTo>
                      <a:pt x="1093" y="875"/>
                      <a:pt x="1130" y="757"/>
                      <a:pt x="1130" y="634"/>
                    </a:cubicBezTo>
                    <a:cubicBezTo>
                      <a:pt x="1130" y="565"/>
                      <a:pt x="1119" y="495"/>
                      <a:pt x="1094" y="428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91" y="423"/>
                      <a:pt x="1091" y="423"/>
                      <a:pt x="1091" y="423"/>
                    </a:cubicBezTo>
                    <a:cubicBezTo>
                      <a:pt x="1077" y="399"/>
                      <a:pt x="1061" y="376"/>
                      <a:pt x="1044" y="353"/>
                    </a:cubicBezTo>
                    <a:cubicBezTo>
                      <a:pt x="1044" y="353"/>
                      <a:pt x="1044" y="353"/>
                      <a:pt x="1044" y="353"/>
                    </a:cubicBezTo>
                    <a:cubicBezTo>
                      <a:pt x="1041" y="349"/>
                      <a:pt x="1041" y="349"/>
                      <a:pt x="1041" y="349"/>
                    </a:cubicBezTo>
                    <a:cubicBezTo>
                      <a:pt x="1040" y="348"/>
                      <a:pt x="1040" y="348"/>
                      <a:pt x="1040" y="348"/>
                    </a:cubicBezTo>
                    <a:cubicBezTo>
                      <a:pt x="1037" y="344"/>
                      <a:pt x="1037" y="344"/>
                      <a:pt x="1037" y="344"/>
                    </a:cubicBezTo>
                    <a:cubicBezTo>
                      <a:pt x="1037" y="343"/>
                      <a:pt x="1037" y="343"/>
                      <a:pt x="1037" y="343"/>
                    </a:cubicBezTo>
                    <a:cubicBezTo>
                      <a:pt x="1034" y="339"/>
                      <a:pt x="1034" y="339"/>
                      <a:pt x="1034" y="339"/>
                    </a:cubicBezTo>
                    <a:cubicBezTo>
                      <a:pt x="1033" y="338"/>
                      <a:pt x="1033" y="338"/>
                      <a:pt x="1033" y="338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30" y="334"/>
                      <a:pt x="1030" y="334"/>
                      <a:pt x="1030" y="334"/>
                    </a:cubicBezTo>
                    <a:cubicBezTo>
                      <a:pt x="1023" y="326"/>
                      <a:pt x="1017" y="318"/>
                      <a:pt x="1011" y="311"/>
                    </a:cubicBezTo>
                    <a:cubicBezTo>
                      <a:pt x="1011" y="311"/>
                      <a:pt x="1011" y="311"/>
                      <a:pt x="1011" y="311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7" y="306"/>
                      <a:pt x="1007" y="306"/>
                      <a:pt x="1007" y="306"/>
                    </a:cubicBezTo>
                    <a:cubicBezTo>
                      <a:pt x="1003" y="302"/>
                      <a:pt x="1003" y="302"/>
                      <a:pt x="1003" y="302"/>
                    </a:cubicBezTo>
                    <a:cubicBezTo>
                      <a:pt x="1003" y="301"/>
                      <a:pt x="1003" y="301"/>
                      <a:pt x="1003" y="301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9" y="297"/>
                      <a:pt x="999" y="297"/>
                      <a:pt x="999" y="297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95" y="293"/>
                      <a:pt x="995" y="293"/>
                      <a:pt x="995" y="293"/>
                    </a:cubicBezTo>
                    <a:cubicBezTo>
                      <a:pt x="988" y="285"/>
                      <a:pt x="982" y="278"/>
                      <a:pt x="975" y="271"/>
                    </a:cubicBezTo>
                    <a:cubicBezTo>
                      <a:pt x="974" y="270"/>
                      <a:pt x="974" y="270"/>
                      <a:pt x="974" y="270"/>
                    </a:cubicBezTo>
                    <a:cubicBezTo>
                      <a:pt x="971" y="266"/>
                      <a:pt x="971" y="266"/>
                      <a:pt x="971" y="266"/>
                    </a:cubicBezTo>
                    <a:cubicBezTo>
                      <a:pt x="970" y="266"/>
                      <a:pt x="970" y="266"/>
                      <a:pt x="970" y="266"/>
                    </a:cubicBezTo>
                    <a:cubicBezTo>
                      <a:pt x="967" y="262"/>
                      <a:pt x="967" y="262"/>
                      <a:pt x="967" y="262"/>
                    </a:cubicBezTo>
                    <a:cubicBezTo>
                      <a:pt x="966" y="262"/>
                      <a:pt x="966" y="262"/>
                      <a:pt x="966" y="262"/>
                    </a:cubicBezTo>
                    <a:cubicBezTo>
                      <a:pt x="963" y="258"/>
                      <a:pt x="963" y="258"/>
                      <a:pt x="963" y="258"/>
                    </a:cubicBezTo>
                    <a:cubicBezTo>
                      <a:pt x="962" y="257"/>
                      <a:pt x="962" y="257"/>
                      <a:pt x="962" y="257"/>
                    </a:cubicBezTo>
                    <a:cubicBezTo>
                      <a:pt x="958" y="254"/>
                      <a:pt x="958" y="254"/>
                      <a:pt x="958" y="254"/>
                    </a:cubicBezTo>
                    <a:cubicBezTo>
                      <a:pt x="958" y="253"/>
                      <a:pt x="958" y="253"/>
                      <a:pt x="958" y="253"/>
                    </a:cubicBezTo>
                    <a:cubicBezTo>
                      <a:pt x="951" y="246"/>
                      <a:pt x="944" y="239"/>
                      <a:pt x="937" y="233"/>
                    </a:cubicBezTo>
                    <a:cubicBezTo>
                      <a:pt x="936" y="232"/>
                      <a:pt x="936" y="232"/>
                      <a:pt x="936" y="232"/>
                    </a:cubicBezTo>
                    <a:cubicBezTo>
                      <a:pt x="932" y="229"/>
                      <a:pt x="932" y="229"/>
                      <a:pt x="932" y="229"/>
                    </a:cubicBezTo>
                    <a:cubicBezTo>
                      <a:pt x="932" y="228"/>
                      <a:pt x="932" y="228"/>
                      <a:pt x="932" y="228"/>
                    </a:cubicBezTo>
                    <a:cubicBezTo>
                      <a:pt x="928" y="225"/>
                      <a:pt x="928" y="225"/>
                      <a:pt x="928" y="225"/>
                    </a:cubicBezTo>
                    <a:cubicBezTo>
                      <a:pt x="927" y="224"/>
                      <a:pt x="927" y="224"/>
                      <a:pt x="927" y="224"/>
                    </a:cubicBezTo>
                    <a:cubicBezTo>
                      <a:pt x="924" y="221"/>
                      <a:pt x="924" y="221"/>
                      <a:pt x="924" y="221"/>
                    </a:cubicBezTo>
                    <a:cubicBezTo>
                      <a:pt x="923" y="220"/>
                      <a:pt x="923" y="220"/>
                      <a:pt x="923" y="220"/>
                    </a:cubicBezTo>
                    <a:cubicBezTo>
                      <a:pt x="919" y="217"/>
                      <a:pt x="919" y="217"/>
                      <a:pt x="919" y="217"/>
                    </a:cubicBezTo>
                    <a:cubicBezTo>
                      <a:pt x="919" y="216"/>
                      <a:pt x="919" y="216"/>
                      <a:pt x="919" y="216"/>
                    </a:cubicBezTo>
                    <a:cubicBezTo>
                      <a:pt x="914" y="213"/>
                      <a:pt x="914" y="213"/>
                      <a:pt x="914" y="213"/>
                    </a:cubicBezTo>
                    <a:cubicBezTo>
                      <a:pt x="914" y="212"/>
                      <a:pt x="914" y="212"/>
                      <a:pt x="914" y="212"/>
                    </a:cubicBezTo>
                    <a:cubicBezTo>
                      <a:pt x="901" y="201"/>
                      <a:pt x="901" y="201"/>
                      <a:pt x="901" y="201"/>
                    </a:cubicBezTo>
                    <a:cubicBezTo>
                      <a:pt x="900" y="200"/>
                      <a:pt x="900" y="200"/>
                      <a:pt x="900" y="200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895" y="196"/>
                      <a:pt x="895" y="196"/>
                      <a:pt x="895" y="196"/>
                    </a:cubicBezTo>
                    <a:cubicBezTo>
                      <a:pt x="892" y="193"/>
                      <a:pt x="892" y="193"/>
                      <a:pt x="892" y="193"/>
                    </a:cubicBezTo>
                    <a:cubicBezTo>
                      <a:pt x="891" y="193"/>
                      <a:pt x="891" y="193"/>
                      <a:pt x="891" y="193"/>
                    </a:cubicBezTo>
                    <a:cubicBezTo>
                      <a:pt x="887" y="190"/>
                      <a:pt x="887" y="190"/>
                      <a:pt x="887" y="190"/>
                    </a:cubicBezTo>
                    <a:cubicBezTo>
                      <a:pt x="886" y="189"/>
                      <a:pt x="886" y="189"/>
                      <a:pt x="886" y="189"/>
                    </a:cubicBezTo>
                    <a:cubicBezTo>
                      <a:pt x="883" y="186"/>
                      <a:pt x="883" y="186"/>
                      <a:pt x="883" y="186"/>
                    </a:cubicBezTo>
                    <a:cubicBezTo>
                      <a:pt x="882" y="185"/>
                      <a:pt x="882" y="185"/>
                      <a:pt x="882" y="185"/>
                    </a:cubicBezTo>
                    <a:cubicBezTo>
                      <a:pt x="878" y="182"/>
                      <a:pt x="878" y="182"/>
                      <a:pt x="878" y="182"/>
                    </a:cubicBezTo>
                    <a:cubicBezTo>
                      <a:pt x="877" y="182"/>
                      <a:pt x="877" y="182"/>
                      <a:pt x="877" y="182"/>
                    </a:cubicBezTo>
                    <a:cubicBezTo>
                      <a:pt x="873" y="178"/>
                      <a:pt x="873" y="178"/>
                      <a:pt x="873" y="178"/>
                    </a:cubicBezTo>
                    <a:cubicBezTo>
                      <a:pt x="872" y="178"/>
                      <a:pt x="872" y="178"/>
                      <a:pt x="872" y="178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8" y="167"/>
                      <a:pt x="858" y="167"/>
                      <a:pt x="858" y="167"/>
                    </a:cubicBezTo>
                    <a:cubicBezTo>
                      <a:pt x="854" y="164"/>
                      <a:pt x="854" y="164"/>
                      <a:pt x="854" y="164"/>
                    </a:cubicBezTo>
                    <a:cubicBezTo>
                      <a:pt x="853" y="163"/>
                      <a:pt x="853" y="163"/>
                      <a:pt x="853" y="163"/>
                    </a:cubicBezTo>
                    <a:cubicBezTo>
                      <a:pt x="849" y="160"/>
                      <a:pt x="849" y="160"/>
                      <a:pt x="849" y="160"/>
                    </a:cubicBezTo>
                    <a:cubicBezTo>
                      <a:pt x="848" y="160"/>
                      <a:pt x="848" y="160"/>
                      <a:pt x="848" y="160"/>
                    </a:cubicBezTo>
                    <a:cubicBezTo>
                      <a:pt x="844" y="157"/>
                      <a:pt x="844" y="157"/>
                      <a:pt x="844" y="157"/>
                    </a:cubicBezTo>
                    <a:cubicBezTo>
                      <a:pt x="843" y="156"/>
                      <a:pt x="843" y="156"/>
                      <a:pt x="843" y="156"/>
                    </a:cubicBezTo>
                    <a:cubicBezTo>
                      <a:pt x="839" y="154"/>
                      <a:pt x="839" y="154"/>
                      <a:pt x="839" y="154"/>
                    </a:cubicBezTo>
                    <a:cubicBezTo>
                      <a:pt x="838" y="153"/>
                      <a:pt x="838" y="153"/>
                      <a:pt x="838" y="153"/>
                    </a:cubicBezTo>
                    <a:cubicBezTo>
                      <a:pt x="835" y="150"/>
                      <a:pt x="835" y="150"/>
                      <a:pt x="835" y="150"/>
                    </a:cubicBezTo>
                    <a:cubicBezTo>
                      <a:pt x="833" y="149"/>
                      <a:pt x="833" y="149"/>
                      <a:pt x="833" y="149"/>
                    </a:cubicBezTo>
                    <a:cubicBezTo>
                      <a:pt x="829" y="147"/>
                      <a:pt x="829" y="147"/>
                      <a:pt x="829" y="147"/>
                    </a:cubicBezTo>
                    <a:cubicBezTo>
                      <a:pt x="829" y="146"/>
                      <a:pt x="829" y="146"/>
                      <a:pt x="829" y="146"/>
                    </a:cubicBezTo>
                    <a:cubicBezTo>
                      <a:pt x="814" y="136"/>
                      <a:pt x="814" y="136"/>
                      <a:pt x="814" y="136"/>
                    </a:cubicBezTo>
                    <a:cubicBezTo>
                      <a:pt x="813" y="136"/>
                      <a:pt x="813" y="136"/>
                      <a:pt x="813" y="136"/>
                    </a:cubicBezTo>
                    <a:cubicBezTo>
                      <a:pt x="809" y="133"/>
                      <a:pt x="809" y="133"/>
                      <a:pt x="809" y="133"/>
                    </a:cubicBezTo>
                    <a:cubicBezTo>
                      <a:pt x="808" y="132"/>
                      <a:pt x="808" y="132"/>
                      <a:pt x="808" y="132"/>
                    </a:cubicBezTo>
                    <a:cubicBezTo>
                      <a:pt x="804" y="130"/>
                      <a:pt x="804" y="130"/>
                      <a:pt x="804" y="130"/>
                    </a:cubicBezTo>
                    <a:cubicBezTo>
                      <a:pt x="803" y="129"/>
                      <a:pt x="803" y="129"/>
                      <a:pt x="803" y="129"/>
                    </a:cubicBezTo>
                    <a:cubicBezTo>
                      <a:pt x="799" y="127"/>
                      <a:pt x="799" y="127"/>
                      <a:pt x="799" y="127"/>
                    </a:cubicBezTo>
                    <a:cubicBezTo>
                      <a:pt x="798" y="126"/>
                      <a:pt x="798" y="126"/>
                      <a:pt x="798" y="126"/>
                    </a:cubicBezTo>
                    <a:cubicBezTo>
                      <a:pt x="794" y="124"/>
                      <a:pt x="794" y="124"/>
                      <a:pt x="794" y="124"/>
                    </a:cubicBezTo>
                    <a:cubicBezTo>
                      <a:pt x="793" y="123"/>
                      <a:pt x="793" y="123"/>
                      <a:pt x="793" y="123"/>
                    </a:cubicBezTo>
                    <a:cubicBezTo>
                      <a:pt x="789" y="121"/>
                      <a:pt x="789" y="121"/>
                      <a:pt x="789" y="121"/>
                    </a:cubicBezTo>
                    <a:cubicBezTo>
                      <a:pt x="788" y="120"/>
                      <a:pt x="788" y="120"/>
                      <a:pt x="788" y="120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73" y="111"/>
                      <a:pt x="773" y="111"/>
                      <a:pt x="773" y="111"/>
                    </a:cubicBezTo>
                    <a:cubicBezTo>
                      <a:pt x="768" y="108"/>
                      <a:pt x="768" y="108"/>
                      <a:pt x="768" y="108"/>
                    </a:cubicBezTo>
                    <a:cubicBezTo>
                      <a:pt x="767" y="108"/>
                      <a:pt x="767" y="108"/>
                      <a:pt x="767" y="108"/>
                    </a:cubicBezTo>
                    <a:cubicBezTo>
                      <a:pt x="763" y="105"/>
                      <a:pt x="763" y="105"/>
                      <a:pt x="763" y="105"/>
                    </a:cubicBezTo>
                    <a:cubicBezTo>
                      <a:pt x="762" y="104"/>
                      <a:pt x="762" y="104"/>
                      <a:pt x="762" y="104"/>
                    </a:cubicBezTo>
                    <a:cubicBezTo>
                      <a:pt x="758" y="102"/>
                      <a:pt x="758" y="102"/>
                      <a:pt x="758" y="102"/>
                    </a:cubicBezTo>
                    <a:cubicBezTo>
                      <a:pt x="756" y="102"/>
                      <a:pt x="756" y="102"/>
                      <a:pt x="756" y="102"/>
                    </a:cubicBezTo>
                    <a:cubicBezTo>
                      <a:pt x="753" y="99"/>
                      <a:pt x="753" y="99"/>
                      <a:pt x="753" y="99"/>
                    </a:cubicBezTo>
                    <a:cubicBezTo>
                      <a:pt x="751" y="99"/>
                      <a:pt x="751" y="99"/>
                      <a:pt x="751" y="99"/>
                    </a:cubicBezTo>
                    <a:cubicBezTo>
                      <a:pt x="747" y="97"/>
                      <a:pt x="747" y="97"/>
                      <a:pt x="747" y="97"/>
                    </a:cubicBezTo>
                    <a:cubicBezTo>
                      <a:pt x="746" y="96"/>
                      <a:pt x="746" y="96"/>
                      <a:pt x="746" y="96"/>
                    </a:cubicBezTo>
                    <a:cubicBezTo>
                      <a:pt x="742" y="94"/>
                      <a:pt x="742" y="94"/>
                      <a:pt x="742" y="94"/>
                    </a:cubicBezTo>
                    <a:cubicBezTo>
                      <a:pt x="741" y="93"/>
                      <a:pt x="741" y="93"/>
                      <a:pt x="741" y="93"/>
                    </a:cubicBezTo>
                    <a:cubicBezTo>
                      <a:pt x="734" y="90"/>
                      <a:pt x="727" y="86"/>
                      <a:pt x="720" y="82"/>
                    </a:cubicBezTo>
                    <a:cubicBezTo>
                      <a:pt x="719" y="82"/>
                      <a:pt x="719" y="82"/>
                      <a:pt x="719" y="82"/>
                    </a:cubicBezTo>
                    <a:cubicBezTo>
                      <a:pt x="714" y="80"/>
                      <a:pt x="714" y="80"/>
                      <a:pt x="714" y="80"/>
                    </a:cubicBezTo>
                    <a:cubicBezTo>
                      <a:pt x="713" y="79"/>
                      <a:pt x="713" y="79"/>
                      <a:pt x="713" y="79"/>
                    </a:cubicBezTo>
                    <a:cubicBezTo>
                      <a:pt x="709" y="77"/>
                      <a:pt x="709" y="77"/>
                      <a:pt x="709" y="77"/>
                    </a:cubicBezTo>
                    <a:cubicBezTo>
                      <a:pt x="708" y="77"/>
                      <a:pt x="708" y="77"/>
                      <a:pt x="708" y="77"/>
                    </a:cubicBezTo>
                    <a:cubicBezTo>
                      <a:pt x="704" y="75"/>
                      <a:pt x="704" y="75"/>
                      <a:pt x="704" y="75"/>
                    </a:cubicBezTo>
                    <a:cubicBezTo>
                      <a:pt x="703" y="74"/>
                      <a:pt x="703" y="74"/>
                      <a:pt x="703" y="74"/>
                    </a:cubicBezTo>
                    <a:cubicBezTo>
                      <a:pt x="698" y="72"/>
                      <a:pt x="698" y="72"/>
                      <a:pt x="698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92" y="69"/>
                      <a:pt x="692" y="69"/>
                      <a:pt x="692" y="69"/>
                    </a:cubicBezTo>
                    <a:cubicBezTo>
                      <a:pt x="687" y="67"/>
                      <a:pt x="681" y="64"/>
                      <a:pt x="675" y="62"/>
                    </a:cubicBezTo>
                    <a:cubicBezTo>
                      <a:pt x="675" y="62"/>
                      <a:pt x="675" y="62"/>
                      <a:pt x="675" y="62"/>
                    </a:cubicBezTo>
                    <a:cubicBezTo>
                      <a:pt x="670" y="60"/>
                      <a:pt x="670" y="60"/>
                      <a:pt x="670" y="60"/>
                    </a:cubicBezTo>
                    <a:cubicBezTo>
                      <a:pt x="669" y="59"/>
                      <a:pt x="669" y="59"/>
                      <a:pt x="669" y="59"/>
                    </a:cubicBezTo>
                    <a:cubicBezTo>
                      <a:pt x="665" y="57"/>
                      <a:pt x="665" y="57"/>
                      <a:pt x="665" y="57"/>
                    </a:cubicBezTo>
                    <a:cubicBezTo>
                      <a:pt x="664" y="57"/>
                      <a:pt x="664" y="57"/>
                      <a:pt x="664" y="57"/>
                    </a:cubicBezTo>
                    <a:cubicBezTo>
                      <a:pt x="659" y="55"/>
                      <a:pt x="659" y="55"/>
                      <a:pt x="659" y="55"/>
                    </a:cubicBezTo>
                    <a:cubicBezTo>
                      <a:pt x="658" y="55"/>
                      <a:pt x="658" y="55"/>
                      <a:pt x="658" y="55"/>
                    </a:cubicBezTo>
                    <a:cubicBezTo>
                      <a:pt x="654" y="53"/>
                      <a:pt x="654" y="53"/>
                      <a:pt x="654" y="53"/>
                    </a:cubicBezTo>
                    <a:cubicBezTo>
                      <a:pt x="653" y="52"/>
                      <a:pt x="653" y="52"/>
                      <a:pt x="653" y="52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47" y="50"/>
                      <a:pt x="647" y="50"/>
                      <a:pt x="647" y="50"/>
                    </a:cubicBezTo>
                    <a:cubicBezTo>
                      <a:pt x="638" y="47"/>
                      <a:pt x="628" y="43"/>
                      <a:pt x="619" y="40"/>
                    </a:cubicBezTo>
                    <a:cubicBezTo>
                      <a:pt x="618" y="40"/>
                      <a:pt x="618" y="40"/>
                      <a:pt x="618" y="40"/>
                    </a:cubicBezTo>
                    <a:cubicBezTo>
                      <a:pt x="613" y="38"/>
                      <a:pt x="613" y="38"/>
                      <a:pt x="613" y="38"/>
                    </a:cubicBezTo>
                    <a:cubicBezTo>
                      <a:pt x="612" y="38"/>
                      <a:pt x="612" y="38"/>
                      <a:pt x="612" y="38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7" y="36"/>
                      <a:pt x="607" y="36"/>
                      <a:pt x="607" y="36"/>
                    </a:cubicBezTo>
                    <a:cubicBezTo>
                      <a:pt x="602" y="34"/>
                      <a:pt x="602" y="34"/>
                      <a:pt x="602" y="34"/>
                    </a:cubicBezTo>
                    <a:cubicBezTo>
                      <a:pt x="601" y="34"/>
                      <a:pt x="601" y="34"/>
                      <a:pt x="601" y="34"/>
                    </a:cubicBezTo>
                    <a:cubicBezTo>
                      <a:pt x="596" y="32"/>
                      <a:pt x="596" y="32"/>
                      <a:pt x="596" y="32"/>
                    </a:cubicBezTo>
                    <a:cubicBezTo>
                      <a:pt x="595" y="32"/>
                      <a:pt x="595" y="32"/>
                      <a:pt x="595" y="32"/>
                    </a:cubicBezTo>
                    <a:cubicBezTo>
                      <a:pt x="587" y="29"/>
                      <a:pt x="580" y="27"/>
                      <a:pt x="572" y="25"/>
                    </a:cubicBezTo>
                    <a:cubicBezTo>
                      <a:pt x="571" y="25"/>
                      <a:pt x="571" y="25"/>
                      <a:pt x="571" y="25"/>
                    </a:cubicBezTo>
                    <a:cubicBezTo>
                      <a:pt x="566" y="23"/>
                      <a:pt x="566" y="23"/>
                      <a:pt x="566" y="23"/>
                    </a:cubicBezTo>
                    <a:cubicBezTo>
                      <a:pt x="565" y="23"/>
                      <a:pt x="565" y="23"/>
                      <a:pt x="565" y="23"/>
                    </a:cubicBezTo>
                    <a:cubicBezTo>
                      <a:pt x="560" y="22"/>
                      <a:pt x="560" y="22"/>
                      <a:pt x="560" y="22"/>
                    </a:cubicBezTo>
                    <a:cubicBezTo>
                      <a:pt x="559" y="21"/>
                      <a:pt x="559" y="21"/>
                      <a:pt x="559" y="21"/>
                    </a:cubicBezTo>
                    <a:cubicBezTo>
                      <a:pt x="555" y="20"/>
                      <a:pt x="555" y="20"/>
                      <a:pt x="555" y="20"/>
                    </a:cubicBezTo>
                    <a:cubicBezTo>
                      <a:pt x="553" y="20"/>
                      <a:pt x="553" y="20"/>
                      <a:pt x="553" y="20"/>
                    </a:cubicBezTo>
                    <a:cubicBezTo>
                      <a:pt x="549" y="18"/>
                      <a:pt x="549" y="18"/>
                      <a:pt x="549" y="18"/>
                    </a:cubicBezTo>
                    <a:cubicBezTo>
                      <a:pt x="548" y="18"/>
                      <a:pt x="548" y="18"/>
                      <a:pt x="548" y="18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42" y="17"/>
                      <a:pt x="542" y="17"/>
                      <a:pt x="542" y="17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6" y="15"/>
                      <a:pt x="536" y="15"/>
                      <a:pt x="536" y="15"/>
                    </a:cubicBezTo>
                    <a:cubicBezTo>
                      <a:pt x="530" y="14"/>
                      <a:pt x="524" y="12"/>
                      <a:pt x="518" y="11"/>
                    </a:cubicBezTo>
                    <a:cubicBezTo>
                      <a:pt x="517" y="11"/>
                      <a:pt x="517" y="11"/>
                      <a:pt x="517" y="11"/>
                    </a:cubicBezTo>
                    <a:cubicBezTo>
                      <a:pt x="512" y="10"/>
                      <a:pt x="512" y="10"/>
                      <a:pt x="512" y="10"/>
                    </a:cubicBezTo>
                    <a:cubicBezTo>
                      <a:pt x="511" y="9"/>
                      <a:pt x="511" y="9"/>
                      <a:pt x="511" y="9"/>
                    </a:cubicBezTo>
                    <a:cubicBezTo>
                      <a:pt x="506" y="8"/>
                      <a:pt x="506" y="8"/>
                      <a:pt x="506" y="8"/>
                    </a:cubicBezTo>
                    <a:cubicBezTo>
                      <a:pt x="505" y="8"/>
                      <a:pt x="505" y="8"/>
                      <a:pt x="505" y="8"/>
                    </a:cubicBezTo>
                    <a:cubicBezTo>
                      <a:pt x="501" y="7"/>
                      <a:pt x="501" y="7"/>
                      <a:pt x="501" y="7"/>
                    </a:cubicBezTo>
                    <a:cubicBezTo>
                      <a:pt x="499" y="7"/>
                      <a:pt x="499" y="7"/>
                      <a:pt x="499" y="7"/>
                    </a:cubicBezTo>
                    <a:cubicBezTo>
                      <a:pt x="495" y="6"/>
                      <a:pt x="495" y="6"/>
                      <a:pt x="495" y="6"/>
                    </a:cubicBezTo>
                    <a:cubicBezTo>
                      <a:pt x="493" y="6"/>
                      <a:pt x="493" y="6"/>
                      <a:pt x="493" y="6"/>
                    </a:cubicBezTo>
                    <a:cubicBezTo>
                      <a:pt x="489" y="5"/>
                      <a:pt x="489" y="5"/>
                      <a:pt x="489" y="5"/>
                    </a:cubicBezTo>
                    <a:cubicBezTo>
                      <a:pt x="487" y="4"/>
                      <a:pt x="487" y="4"/>
                      <a:pt x="487" y="4"/>
                    </a:cubicBezTo>
                    <a:cubicBezTo>
                      <a:pt x="482" y="4"/>
                      <a:pt x="482" y="4"/>
                      <a:pt x="482" y="4"/>
                    </a:cubicBezTo>
                    <a:cubicBezTo>
                      <a:pt x="481" y="3"/>
                      <a:pt x="481" y="3"/>
                      <a:pt x="481" y="3"/>
                    </a:cubicBezTo>
                    <a:cubicBezTo>
                      <a:pt x="475" y="2"/>
                      <a:pt x="475" y="2"/>
                      <a:pt x="475" y="2"/>
                    </a:cubicBezTo>
                    <a:cubicBezTo>
                      <a:pt x="474" y="2"/>
                      <a:pt x="474" y="2"/>
                      <a:pt x="474" y="2"/>
                    </a:cubicBezTo>
                    <a:cubicBezTo>
                      <a:pt x="462" y="1"/>
                      <a:pt x="450" y="1"/>
                      <a:pt x="438" y="1"/>
                    </a:cubicBezTo>
                    <a:cubicBezTo>
                      <a:pt x="432" y="0"/>
                      <a:pt x="426" y="0"/>
                      <a:pt x="420" y="0"/>
                    </a:cubicBezTo>
                    <a:cubicBezTo>
                      <a:pt x="283" y="0"/>
                      <a:pt x="155" y="38"/>
                      <a:pt x="71" y="118"/>
                    </a:cubicBezTo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inhoud 10"/>
          <p:cNvSpPr>
            <a:spLocks noGrp="1" noSelect="1"/>
          </p:cNvSpPr>
          <p:nvPr>
            <p:ph sz="quarter" idx="14"/>
          </p:nvPr>
        </p:nvSpPr>
        <p:spPr bwMode="gray">
          <a:xfrm>
            <a:off x="445533" y="1497600"/>
            <a:ext cx="6336000" cy="4032000"/>
          </a:xfrm>
        </p:spPr>
        <p:txBody>
          <a:bodyPr/>
          <a:lstStyle>
            <a:lvl4pPr>
              <a:spcAft>
                <a:spcPts val="2400"/>
              </a:spcAft>
              <a:defRPr/>
            </a:lvl4pPr>
          </a:lstStyle>
          <a:p>
            <a:pPr lvl="0"/>
            <a:r>
              <a:rPr lang="pl-PL" noProof="1"/>
              <a:t>Kliknij, aby edytować style wzorca tekstu</a:t>
            </a:r>
          </a:p>
          <a:p>
            <a:pPr lvl="1"/>
            <a:r>
              <a:rPr lang="pl-PL" noProof="1"/>
              <a:t>Drugi poziom</a:t>
            </a:r>
          </a:p>
          <a:p>
            <a:pPr lvl="2"/>
            <a:r>
              <a:rPr lang="pl-PL" noProof="1"/>
              <a:t>Trzeci poziom</a:t>
            </a:r>
          </a:p>
          <a:p>
            <a:pPr lvl="3"/>
            <a:r>
              <a:rPr lang="pl-PL" noProof="1"/>
              <a:t>Czwarty poziom</a:t>
            </a:r>
          </a:p>
          <a:p>
            <a:pPr lvl="4"/>
            <a:r>
              <a:rPr lang="pl-PL" noProof="1"/>
              <a:t>Piąty poziom</a:t>
            </a:r>
            <a:endParaRPr lang="en-GB" noProof="1"/>
          </a:p>
        </p:txBody>
      </p:sp>
      <p:sp>
        <p:nvSpPr>
          <p:cNvPr id="4" name="Tijdelijke aanduiding voor dianummer 3"/>
          <p:cNvSpPr>
            <a:spLocks noGrp="1" noSelect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5" name="Tijdelijke aanduiding voor afbeelding 4"/>
          <p:cNvSpPr>
            <a:spLocks noGrp="1" noSelect="1"/>
          </p:cNvSpPr>
          <p:nvPr>
            <p:ph type="pic" sz="quarter" idx="17" hasCustomPrompt="1"/>
          </p:nvPr>
        </p:nvSpPr>
        <p:spPr bwMode="gray">
          <a:xfrm>
            <a:off x="7757764" y="1590570"/>
            <a:ext cx="4032000" cy="4032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Picture</a:t>
            </a:r>
          </a:p>
        </p:txBody>
      </p:sp>
      <p:sp>
        <p:nvSpPr>
          <p:cNvPr id="6" name="Titel 5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445534" y="246063"/>
            <a:ext cx="1130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577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 noSelect="1"/>
          </p:cNvSpPr>
          <p:nvPr>
            <p:ph type="title"/>
          </p:nvPr>
        </p:nvSpPr>
        <p:spPr bwMode="gray">
          <a:xfrm>
            <a:off x="445534" y="246063"/>
            <a:ext cx="1130400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1"/>
              <a:t>Klik om de stijl te bewerken</a:t>
            </a:r>
          </a:p>
        </p:txBody>
      </p:sp>
      <p:sp>
        <p:nvSpPr>
          <p:cNvPr id="3" name="Tijdelijke aanduiding voor tekst 2 (JU-Free)"/>
          <p:cNvSpPr>
            <a:spLocks noGrp="1"/>
          </p:cNvSpPr>
          <p:nvPr>
            <p:ph type="body" idx="1"/>
          </p:nvPr>
        </p:nvSpPr>
        <p:spPr bwMode="gray">
          <a:xfrm>
            <a:off x="445534" y="1496187"/>
            <a:ext cx="11304000" cy="40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GB" noProof="1"/>
              <a:t>JU-LEVEL1=Bulleted text (1st level)</a:t>
            </a:r>
          </a:p>
          <a:p>
            <a:pPr lvl="1"/>
            <a:r>
              <a:rPr lang="en-GB" noProof="1"/>
              <a:t>JU-LEVEL2=Highlighted bulleted text (1st level)</a:t>
            </a:r>
          </a:p>
          <a:p>
            <a:pPr lvl="2"/>
            <a:r>
              <a:rPr lang="en-GB" noProof="1"/>
              <a:t>JU-LEVEL3=Bulleted text (2nd level)</a:t>
            </a:r>
          </a:p>
          <a:p>
            <a:pPr lvl="3"/>
            <a:r>
              <a:rPr lang="en-GB" noProof="1"/>
              <a:t>JU-LEVEL4=Heading</a:t>
            </a:r>
          </a:p>
          <a:p>
            <a:pPr lvl="4"/>
            <a:r>
              <a:rPr lang="en-GB" noProof="1"/>
              <a:t>JU-LEVEL5=Plain text</a:t>
            </a:r>
          </a:p>
          <a:p>
            <a:pPr lvl="5"/>
            <a:r>
              <a:rPr lang="en-GB" noProof="1"/>
              <a:t>JU-LEVEL6=Indented text (1st level)</a:t>
            </a:r>
          </a:p>
          <a:p>
            <a:pPr lvl="6"/>
            <a:r>
              <a:rPr lang="en-GB" noProof="1"/>
              <a:t>JU-LEVEL7=Indented text (2nd level)</a:t>
            </a:r>
          </a:p>
          <a:p>
            <a:pPr lvl="7"/>
            <a:r>
              <a:rPr lang="en-GB" noProof="1"/>
              <a:t>Achtste niveau</a:t>
            </a:r>
          </a:p>
          <a:p>
            <a:pPr lvl="8"/>
            <a:r>
              <a:rPr lang="en-GB" noProof="1"/>
              <a:t>Negende niveau</a:t>
            </a:r>
          </a:p>
        </p:txBody>
      </p:sp>
      <p:sp>
        <p:nvSpPr>
          <p:cNvPr id="6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037335" y="6252338"/>
            <a:ext cx="712199" cy="3651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300">
                <a:solidFill>
                  <a:srgbClr val="666666"/>
                </a:solidFill>
                <a:latin typeface="+mn-lt"/>
              </a:defRPr>
            </a:lvl1pPr>
          </a:lstStyle>
          <a:p>
            <a:fld id="{1336C48C-F87C-4E4B-81EF-5027B17D1F61}" type="slidenum">
              <a:rPr lang="en-GB" noProof="1" smtClean="0"/>
              <a:pPr/>
              <a:t>‹#›</a:t>
            </a:fld>
            <a:endParaRPr lang="en-GB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0" r:id="rId2"/>
    <p:sldLayoutId id="2147483691" r:id="rId3"/>
    <p:sldLayoutId id="2147483692" r:id="rId4"/>
    <p:sldLayoutId id="2147483693" r:id="rId5"/>
    <p:sldLayoutId id="2147483683" r:id="rId6"/>
    <p:sldLayoutId id="2147483689" r:id="rId7"/>
    <p:sldLayoutId id="2147483684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688" r:id="rId15"/>
    <p:sldLayoutId id="2147483686" r:id="rId16"/>
    <p:sldLayoutId id="2147483687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12000"/>
        </a:lnSpc>
        <a:spcBef>
          <a:spcPts val="0"/>
        </a:spcBef>
        <a:buClr>
          <a:srgbClr val="EA650D"/>
        </a:buClr>
        <a:buSzPct val="100000"/>
        <a:buFont typeface="Calibri" panose="020F050202020403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914400" rtl="0" eaLnBrk="1" latinLnBrk="0" hangingPunct="1">
        <a:lnSpc>
          <a:spcPct val="112000"/>
        </a:lnSpc>
        <a:spcBef>
          <a:spcPts val="0"/>
        </a:spcBef>
        <a:buClr>
          <a:srgbClr val="EA650D"/>
        </a:buClr>
        <a:buSzPct val="100000"/>
        <a:buFont typeface="Calibri" panose="020F0502020204030204" pitchFamily="34" charset="0"/>
        <a:buChar char="•"/>
        <a:defRPr sz="1800" b="0" kern="1200">
          <a:solidFill>
            <a:srgbClr val="EA650D"/>
          </a:solidFill>
          <a:latin typeface="+mn-lt"/>
          <a:ea typeface="+mn-ea"/>
          <a:cs typeface="+mn-cs"/>
        </a:defRPr>
      </a:lvl2pPr>
      <a:lvl3pPr marL="288000" indent="-14400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2000"/>
        </a:lnSpc>
        <a:spcBef>
          <a:spcPts val="2400"/>
        </a:spcBef>
        <a:spcAft>
          <a:spcPts val="2400"/>
        </a:spcAft>
        <a:buFont typeface="Arial" pitchFamily="34" charset="0"/>
        <a:buNone/>
        <a:defRPr sz="1800" b="1" kern="1200">
          <a:solidFill>
            <a:srgbClr val="EA650D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4000" indent="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00" indent="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20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Ubezpieczenie_na_wypadek_nowotworu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Ubezpieczenie_na_%C5%BCycie_i_zdrowie_dziecko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Ubezpieczenie_NNW_OWU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Grupowe_ubezpieczenie_OWU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8B49E3-B1F6-4769-9389-36C259C0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534" y="246063"/>
            <a:ext cx="11304000" cy="1143000"/>
          </a:xfrm>
        </p:spPr>
        <p:txBody>
          <a:bodyPr anchor="t">
            <a:normAutofit/>
          </a:bodyPr>
          <a:lstStyle/>
          <a:p>
            <a:r>
              <a:rPr lang="pl-PL">
                <a:solidFill>
                  <a:srgbClr val="EE7F00"/>
                </a:solidFill>
              </a:rPr>
              <a:t>Posty </a:t>
            </a:r>
            <a:r>
              <a:rPr lang="pl-PL">
                <a:solidFill>
                  <a:srgbClr val="EA650D"/>
                </a:solidFill>
              </a:rPr>
              <a:t>do mediów</a:t>
            </a:r>
            <a:r>
              <a:rPr lang="pl-PL">
                <a:solidFill>
                  <a:srgbClr val="E64415"/>
                </a:solidFill>
              </a:rPr>
              <a:t> społecznościowych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713551-6A2D-4A15-B351-C52C541A4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534" y="1496187"/>
            <a:ext cx="11304000" cy="4032000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/>
              <a:t>Zasady korzystania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W</a:t>
            </a:r>
            <a:r>
              <a:rPr lang="pl-PL" b="0" dirty="0"/>
              <a:t> prezentacji znajdziecie propozycje treści postów oraz kreacje (grafiki i animacje), które do nich pasują. Kiedy będziesz wstawiać je na media społecznościowe, wykorzystaj treść z prezentacji oraz kreację w formacie </a:t>
            </a:r>
            <a:r>
              <a:rPr lang="pl-PL" b="0" dirty="0" err="1"/>
              <a:t>jpeg</a:t>
            </a:r>
            <a:r>
              <a:rPr lang="pl-PL" b="0" dirty="0"/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Nie możesz modyfikować/zmieniać treści postów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pl-PL" b="0" dirty="0"/>
              <a:t>reść </a:t>
            </a:r>
            <a:r>
              <a:rPr lang="pl-PL" b="0" dirty="0" err="1"/>
              <a:t>posta</a:t>
            </a:r>
            <a:r>
              <a:rPr lang="pl-PL" b="0" dirty="0"/>
              <a:t> możesz uzupełnić o swoje dane kontaktowe, np. numer telefonu lub adres e-mail.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N</a:t>
            </a:r>
            <a:r>
              <a:rPr lang="pl-PL" b="0" dirty="0"/>
              <a:t>ie ingeruj w wygląd grafik i animacji – nie zmieniaj ich, nie przycinaj, niczego nie dodawaj (np. swoich danych czy numeru telefonu).</a:t>
            </a:r>
          </a:p>
        </p:txBody>
      </p:sp>
    </p:spTree>
    <p:extLst>
      <p:ext uri="{BB962C8B-B14F-4D97-AF65-F5344CB8AC3E}">
        <p14:creationId xmlns:p14="http://schemas.microsoft.com/office/powerpoint/2010/main" val="9925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0FAB2-F3C6-D482-DCB1-F6EE1B1F0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Obraz zawierający Ludzka twarz, ubrania, osoba, uśmiech&#10;&#10;Zawartość wygenerowana przez AI może być niepoprawna.">
            <a:extLst>
              <a:ext uri="{FF2B5EF4-FFF2-40B4-BE49-F238E27FC236}">
                <a16:creationId xmlns:a16="http://schemas.microsoft.com/office/drawing/2014/main" id="{F8212EBD-2274-6C5E-443D-D80159043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879" y="1509770"/>
            <a:ext cx="3307977" cy="413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81C39848-3E06-1E5E-8130-E212D286F487}"/>
              </a:ext>
            </a:extLst>
          </p:cNvPr>
          <p:cNvSpPr txBox="1"/>
          <p:nvPr/>
        </p:nvSpPr>
        <p:spPr>
          <a:xfrm>
            <a:off x="455556" y="1509770"/>
            <a:ext cx="7658297" cy="30162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Nadszedł wrzesień, a z nim powrót do szkolnej codzienności</a:t>
            </a:r>
            <a:r>
              <a:rPr lang="en-US" dirty="0"/>
              <a:t>​</a:t>
            </a:r>
            <a:r>
              <a:rPr lang="pl-PL" dirty="0"/>
              <a:t>. Niektóre dzieci w tym czasie wycofują się, przygasają, mniej chętnie wychodzą z domu. To mogą być sygnały, że coś dzieje się z emocjami lub w relacjach z rówieśnikami.</a:t>
            </a:r>
            <a:r>
              <a:rPr lang="en-US" dirty="0"/>
              <a:t>​</a:t>
            </a:r>
            <a:endParaRPr lang="pl-PL" dirty="0"/>
          </a:p>
          <a:p>
            <a:pPr fontAlgn="base"/>
            <a:endParaRPr lang="en-US" dirty="0"/>
          </a:p>
          <a:p>
            <a:pPr fontAlgn="base"/>
            <a:r>
              <a:rPr lang="pl-PL" dirty="0"/>
              <a:t>Coraz częściej rozmawiamy o tym, jak ważna jest odporność psychiczna – szczególnie u najmłodszych. Nie trzeba czekać na kryzys, by zacząć wspierać dziecko w codziennych wyzwaniach. ​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Już wkrótce opowiem o tym więcej.</a:t>
            </a:r>
          </a:p>
          <a:p>
            <a:pPr fontAlgn="base"/>
            <a:r>
              <a:rPr lang="pl-PL" dirty="0"/>
              <a:t>​</a:t>
            </a:r>
          </a:p>
          <a:p>
            <a:endParaRPr lang="pl-PL" sz="1600" dirty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1F3378A8-384B-B632-A7B4-7CE5B233D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363843"/>
          </a:xfrm>
        </p:spPr>
        <p:txBody>
          <a:bodyPr/>
          <a:lstStyle/>
          <a:p>
            <a:r>
              <a:rPr lang="pl-PL" sz="3200" dirty="0"/>
              <a:t>Zdrowie psychiczne w kontekście hejtu</a:t>
            </a:r>
          </a:p>
        </p:txBody>
      </p:sp>
    </p:spTree>
    <p:extLst>
      <p:ext uri="{BB962C8B-B14F-4D97-AF65-F5344CB8AC3E}">
        <p14:creationId xmlns:p14="http://schemas.microsoft.com/office/powerpoint/2010/main" val="113485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32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8143A-3C6A-AE17-7420-1358800E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Obraz zawierający ubrania, Ludzka twarz, osoba, uśmiech&#10;&#10;Zawartość wygenerowana przez AI może być niepoprawna.">
            <a:extLst>
              <a:ext uri="{FF2B5EF4-FFF2-40B4-BE49-F238E27FC236}">
                <a16:creationId xmlns:a16="http://schemas.microsoft.com/office/drawing/2014/main" id="{14FA640B-70DF-3646-7745-25007D22B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952" y="1367681"/>
            <a:ext cx="3296904" cy="412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184549DD-8E6E-5D0C-67A8-D63EE865D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344127"/>
          </a:xfrm>
        </p:spPr>
        <p:txBody>
          <a:bodyPr/>
          <a:lstStyle/>
          <a:p>
            <a:r>
              <a:rPr lang="pl-PL" sz="3200" dirty="0"/>
              <a:t>8 września - Światowy Dzień </a:t>
            </a:r>
            <a:r>
              <a:rPr lang="pl-PL" sz="3200" dirty="0" err="1"/>
              <a:t>Wellbeingu</a:t>
            </a:r>
            <a:endParaRPr lang="pl-PL" sz="3200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1192353-A58B-333A-FE68-1E0E7C7F0A60}"/>
              </a:ext>
            </a:extLst>
          </p:cNvPr>
          <p:cNvSpPr txBox="1"/>
          <p:nvPr/>
        </p:nvSpPr>
        <p:spPr>
          <a:xfrm>
            <a:off x="455557" y="1367681"/>
            <a:ext cx="768144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l-PL" dirty="0"/>
              <a:t>Jeszcze niedawno poranki pachniały owsianką, truskawkami i wolnością. A teraz? Budzik, tempo, obowiązki. Powrót do szkoły to dla dzieci (i rodziców!) duża zmiana – nie tylko fizyczna, ale też emocjonalna.</a:t>
            </a:r>
            <a:r>
              <a:rPr lang="en-US" dirty="0"/>
              <a:t>​</a:t>
            </a:r>
          </a:p>
          <a:p>
            <a:pPr fontAlgn="base"/>
            <a:r>
              <a:rPr lang="pl-PL" dirty="0"/>
              <a:t>​</a:t>
            </a:r>
          </a:p>
          <a:p>
            <a:pPr fontAlgn="base"/>
            <a:r>
              <a:rPr lang="pl-PL" dirty="0"/>
              <a:t>Z okazji Dnia </a:t>
            </a:r>
            <a:r>
              <a:rPr lang="pl-PL" dirty="0" err="1"/>
              <a:t>Wellbeingu</a:t>
            </a:r>
            <a:r>
              <a:rPr lang="pl-PL" dirty="0"/>
              <a:t> warto zatrzymać się na chwilę i zapytać:​</a:t>
            </a:r>
            <a:br>
              <a:rPr lang="pl-PL" dirty="0"/>
            </a:br>
            <a:r>
              <a:rPr lang="pl-PL" dirty="0"/>
              <a:t>👉 Jak mogę wspierać swoje dziecko w tym czasie – nie tylko organizacyjnie, ale też psychicznie?​</a:t>
            </a:r>
          </a:p>
          <a:p>
            <a:pPr fontAlgn="base"/>
            <a:r>
              <a:rPr lang="pl-PL" dirty="0"/>
              <a:t>​</a:t>
            </a:r>
          </a:p>
          <a:p>
            <a:pPr fontAlgn="base"/>
            <a:r>
              <a:rPr lang="pl-PL" dirty="0"/>
              <a:t>Są rozwiązania, które mogą w tym pomóc – jeśli chcesz pogadać o możliwościach, które warto mieć na radarze.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Daj znać.​ Jestem #dousług</a:t>
            </a:r>
          </a:p>
        </p:txBody>
      </p:sp>
    </p:spTree>
    <p:extLst>
      <p:ext uri="{BB962C8B-B14F-4D97-AF65-F5344CB8AC3E}">
        <p14:creationId xmlns:p14="http://schemas.microsoft.com/office/powerpoint/2010/main" val="224573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8143A-3C6A-AE17-7420-1358800E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braz zawierający ubrania, Ludzka twarz, osoba, Ludzka broda&#10;&#10;Zawartość wygenerowana przez AI może być niepoprawna.">
            <a:extLst>
              <a:ext uri="{FF2B5EF4-FFF2-40B4-BE49-F238E27FC236}">
                <a16:creationId xmlns:a16="http://schemas.microsoft.com/office/drawing/2014/main" id="{C940151C-FF37-99E1-EF2C-11F650F9A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667" y="1320540"/>
            <a:ext cx="3372303" cy="421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B682D9D5-3972-972D-3919-162DB2F44C75}"/>
              </a:ext>
            </a:extLst>
          </p:cNvPr>
          <p:cNvSpPr txBox="1"/>
          <p:nvPr/>
        </p:nvSpPr>
        <p:spPr>
          <a:xfrm>
            <a:off x="455557" y="1320540"/>
            <a:ext cx="7858235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sz="1700" dirty="0"/>
              <a:t>Tak, tak – rak prostaty to najczęstszy nowotwór u mężczyzn.</a:t>
            </a:r>
            <a:r>
              <a:rPr lang="en-US" sz="1700" dirty="0"/>
              <a:t>​</a:t>
            </a:r>
            <a:r>
              <a:rPr lang="pl-PL" sz="1700" dirty="0"/>
              <a:t> Ale naprawdę – nie warto chować głowy w piasek. Profilaktyczne badania to jedno, ale równie ważne jest zabezpieczenie finansowe i medyczne na wypadek diagnozy.</a:t>
            </a:r>
            <a:r>
              <a:rPr lang="en-US" sz="1700" dirty="0"/>
              <a:t>​</a:t>
            </a:r>
            <a:r>
              <a:rPr lang="pl-PL" sz="1700" dirty="0"/>
              <a:t> </a:t>
            </a:r>
          </a:p>
          <a:p>
            <a:pPr fontAlgn="base"/>
            <a:endParaRPr lang="en-US" sz="1700" dirty="0"/>
          </a:p>
          <a:p>
            <a:pPr fontAlgn="base"/>
            <a:r>
              <a:rPr lang="pl-PL" sz="1700" dirty="0"/>
              <a:t>Ubezpieczenie na wypadek nowotworu od Nationale-Nederlanden to:</a:t>
            </a:r>
            <a:r>
              <a:rPr lang="en-US" sz="1700" dirty="0"/>
              <a:t>​</a:t>
            </a:r>
          </a:p>
          <a:p>
            <a:pPr fontAlgn="base"/>
            <a:r>
              <a:rPr lang="pl-PL" sz="1700" dirty="0"/>
              <a:t>​✔ nawet do 1 000 000 zł na dowolny cel,</a:t>
            </a:r>
          </a:p>
          <a:p>
            <a:pPr fontAlgn="base"/>
            <a:r>
              <a:rPr lang="pl-PL" sz="1700" dirty="0"/>
              <a:t>✔ ochrona obejmująca ponad 150 typów nowotworów – także łagodnych,</a:t>
            </a:r>
            <a:br>
              <a:rPr lang="pl-PL" sz="1700" dirty="0"/>
            </a:br>
            <a:r>
              <a:rPr lang="pl-PL" sz="1700" dirty="0"/>
              <a:t>✔ dostęp do diagnostyki i konsultacji medycznych ( w ramach pakietów dodatkowych)​,</a:t>
            </a:r>
            <a:br>
              <a:rPr lang="pl-PL" sz="1700" dirty="0"/>
            </a:br>
            <a:r>
              <a:rPr lang="pl-PL" sz="1700" dirty="0"/>
              <a:t>✔ pomoc psychologiczna i wsparcie w organizacji leczenia (w ramach Pakietu Assistance)​.</a:t>
            </a:r>
            <a:br>
              <a:rPr lang="pl-PL" sz="1700" dirty="0"/>
            </a:br>
            <a:r>
              <a:rPr lang="pl-PL" sz="1700" dirty="0"/>
              <a:t>​​</a:t>
            </a:r>
          </a:p>
          <a:p>
            <a:pPr fontAlgn="base"/>
            <a:r>
              <a:rPr lang="pl-PL" sz="1700" dirty="0"/>
              <a:t>Nie wywołasz wilka z lasu, ale możesz działać zanim zrobi się naprawdę groźnie.​ Zadzwoń – pogadajmy. </a:t>
            </a:r>
          </a:p>
          <a:p>
            <a:pPr fontAlgn="base"/>
            <a:endParaRPr lang="pl-PL" sz="1700" dirty="0"/>
          </a:p>
          <a:p>
            <a:pPr fontAlgn="base"/>
            <a:r>
              <a:rPr lang="pl-PL" sz="1700" dirty="0"/>
              <a:t>Dziś Dzień Prostaty, idealny moment, by zadbać o siebie i bliskich​. #dousług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C5B5F577-77AC-C234-2F92-E614FEB5D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540896"/>
          </a:xfrm>
        </p:spPr>
        <p:txBody>
          <a:bodyPr/>
          <a:lstStyle/>
          <a:p>
            <a:r>
              <a:rPr lang="pl-PL" sz="3200" dirty="0"/>
              <a:t>15 września – Dzień Prostaty (w kontekście ubezpieczenia)</a:t>
            </a:r>
          </a:p>
        </p:txBody>
      </p:sp>
      <p:sp>
        <p:nvSpPr>
          <p:cNvPr id="2" name="pole tekstowe 7">
            <a:extLst>
              <a:ext uri="{FF2B5EF4-FFF2-40B4-BE49-F238E27FC236}">
                <a16:creationId xmlns:a16="http://schemas.microsoft.com/office/drawing/2014/main" id="{B30A4E5E-95F0-B023-881B-BAA97A6366CB}"/>
              </a:ext>
            </a:extLst>
          </p:cNvPr>
          <p:cNvSpPr txBox="1"/>
          <p:nvPr/>
        </p:nvSpPr>
        <p:spPr>
          <a:xfrm>
            <a:off x="372443" y="5176143"/>
            <a:ext cx="7941349" cy="72263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19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5837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3756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1674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9593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511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543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3348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i="1" dirty="0"/>
              <a:t>*Materiał marketingowy. Na ubezpieczenie na wypadek nowotworu w Nationale-Nederlanden Towarzystwie Ubezpieczeń na Życie S.A. składa się umowa ubezpieczenia na życie Ochrona Jutra oraz umowy dodatkowe: umowa dodatkowa na wypadek nowotworu Ona, umowa dodatkowa na wypadek nowotworu On, Pakiet Onkolog, Pakiet </a:t>
            </a:r>
            <a:r>
              <a:rPr lang="pl-PL" i="1" dirty="0" err="1"/>
              <a:t>Prediagnoza</a:t>
            </a:r>
            <a:r>
              <a:rPr lang="pl-PL" i="1" dirty="0"/>
              <a:t> i badania genetyczne, a także Program Assistance na wypadek nowotworu. Świadczenia </a:t>
            </a:r>
            <a:r>
              <a:rPr lang="pl-PL" i="1" dirty="0" err="1"/>
              <a:t>assistance</a:t>
            </a:r>
            <a:r>
              <a:rPr lang="pl-PL" i="1" dirty="0"/>
              <a:t> dostępne są w ramach umowy Grupowego Ubezpieczenia Assistance, zawartej między Nationale-Nederlanden </a:t>
            </a:r>
            <a:r>
              <a:rPr lang="pl-PL" i="1" dirty="0" err="1"/>
              <a:t>TUnŻ</a:t>
            </a:r>
            <a:r>
              <a:rPr lang="pl-PL" i="1" dirty="0"/>
              <a:t> S.A. jako Ubezpieczającym, a AWP P&amp;C S.A. jako Ubezpieczycielem. Informacje o produkcie oraz </a:t>
            </a:r>
            <a:r>
              <a:rPr lang="pl-PL" i="1" dirty="0" err="1"/>
              <a:t>wyłączeniach</a:t>
            </a:r>
            <a:r>
              <a:rPr lang="pl-PL" i="1" dirty="0"/>
              <a:t> i ograniczeniach zawarte są w Ogólnych Warunkach Ubezpieczenia na: </a:t>
            </a:r>
            <a:r>
              <a:rPr lang="pl-PL" u="sng" dirty="0">
                <a:hlinkClick r:id="rId3"/>
              </a:rPr>
              <a:t>https://bit.ly/Ubezpieczenie_na_wypadek_nowotworu</a:t>
            </a:r>
            <a:endParaRPr lang="pl-PL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98265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8143A-3C6A-AE17-7420-1358800E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raz zawierający ubrania, osoba, Ludzka twarz, dżinsy&#10;&#10;Zawartość wygenerowana przez AI może być niepoprawna.">
            <a:extLst>
              <a:ext uri="{FF2B5EF4-FFF2-40B4-BE49-F238E27FC236}">
                <a16:creationId xmlns:a16="http://schemas.microsoft.com/office/drawing/2014/main" id="{FCC4DCAF-C376-CA0D-E3A7-3E9AB2220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213" y="1180094"/>
            <a:ext cx="3432643" cy="429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1DD5649-EC86-DDE9-9389-C12569E8CB56}"/>
              </a:ext>
            </a:extLst>
          </p:cNvPr>
          <p:cNvSpPr txBox="1"/>
          <p:nvPr/>
        </p:nvSpPr>
        <p:spPr>
          <a:xfrm>
            <a:off x="455557" y="1180094"/>
            <a:ext cx="7750894" cy="38472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Dobry pracownik to taki, który się rozwija.</a:t>
            </a:r>
            <a:r>
              <a:rPr lang="en-US" dirty="0"/>
              <a:t>​</a:t>
            </a:r>
            <a:r>
              <a:rPr lang="pl-PL" dirty="0"/>
              <a:t> Ale żeby mieć na to przestrzeń – potrzebuje spokoju ducha.</a:t>
            </a:r>
            <a:r>
              <a:rPr lang="en-US" dirty="0"/>
              <a:t>​</a:t>
            </a:r>
            <a:endParaRPr lang="pl-PL" dirty="0"/>
          </a:p>
          <a:p>
            <a:pPr fontAlgn="base"/>
            <a:br>
              <a:rPr lang="en-US" dirty="0"/>
            </a:br>
            <a:r>
              <a:rPr lang="pl-PL" dirty="0"/>
              <a:t>Grupowe ubezpieczenie na życie z umową dodatkową na wypadek nowotworu to realne wsparcie, gdy życie zaskakuje.</a:t>
            </a:r>
            <a:r>
              <a:rPr lang="en-US" dirty="0"/>
              <a:t>​</a:t>
            </a:r>
            <a:endParaRPr lang="pl-PL" dirty="0"/>
          </a:p>
          <a:p>
            <a:pPr fontAlgn="base"/>
            <a:endParaRPr lang="en-US" dirty="0"/>
          </a:p>
          <a:p>
            <a:pPr fontAlgn="base"/>
            <a:r>
              <a:rPr lang="pl-PL" dirty="0"/>
              <a:t>Co oferujemy?​</a:t>
            </a:r>
            <a:br>
              <a:rPr lang="pl-PL" dirty="0"/>
            </a:br>
            <a:r>
              <a:rPr lang="pl-PL" dirty="0"/>
              <a:t>✔ Ochronę także w przypadku stadiów przedinwazyjnych i łagodnych nowotworów (wskazanych w OWU).</a:t>
            </a:r>
            <a:br>
              <a:rPr lang="pl-PL" dirty="0"/>
            </a:br>
            <a:r>
              <a:rPr lang="pl-PL" dirty="0"/>
              <a:t>✔ Nawet 100 000 zł na dodatkową diagnostykę.</a:t>
            </a:r>
            <a:br>
              <a:rPr lang="pl-PL" dirty="0"/>
            </a:br>
            <a:r>
              <a:rPr lang="pl-PL" dirty="0"/>
              <a:t>​</a:t>
            </a:r>
          </a:p>
          <a:p>
            <a:pPr fontAlgn="base"/>
            <a:r>
              <a:rPr lang="pl-PL" dirty="0"/>
              <a:t>Zadbaj o dobrostan swojego zespołu – nie tylko od święta.​ Potrzebujesz szczegółów? Jestem #dousług – dziś, w Dniu Prostaty, i każdego innego dnia.​</a:t>
            </a:r>
          </a:p>
          <a:p>
            <a:endParaRPr lang="pl-PL" sz="1600" kern="0" dirty="0">
              <a:ea typeface="Calibri"/>
              <a:cs typeface="Calibri"/>
            </a:endParaRP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C20FC76-8823-CF26-FA66-CF62990DF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795539"/>
          </a:xfrm>
        </p:spPr>
        <p:txBody>
          <a:bodyPr/>
          <a:lstStyle/>
          <a:p>
            <a:r>
              <a:rPr lang="pl-PL" sz="3200" dirty="0"/>
              <a:t>15 września – Dzień Prostaty (ubezpieczenie grupowe)</a:t>
            </a:r>
          </a:p>
        </p:txBody>
      </p:sp>
      <p:sp>
        <p:nvSpPr>
          <p:cNvPr id="2" name="pole tekstowe 7">
            <a:extLst>
              <a:ext uri="{FF2B5EF4-FFF2-40B4-BE49-F238E27FC236}">
                <a16:creationId xmlns:a16="http://schemas.microsoft.com/office/drawing/2014/main" id="{317F2AAF-64A7-46EF-8A69-6D4C26D934E7}"/>
              </a:ext>
            </a:extLst>
          </p:cNvPr>
          <p:cNvSpPr txBox="1"/>
          <p:nvPr/>
        </p:nvSpPr>
        <p:spPr>
          <a:xfrm>
            <a:off x="359795" y="4866144"/>
            <a:ext cx="7750893" cy="4705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19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5837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3756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1674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9593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511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543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3348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2500"/>
              </a:spcBef>
            </a:pPr>
            <a:r>
              <a:rPr lang="pl-PL" dirty="0"/>
              <a:t>*Materiał marketingowy. Umowa dodatkowa na wypadek nowotworu oraz na wypadek nowotworu z diagnostyką to umowy dodatkowe do grupowego ubezpieczenia na życie “Razem dla siebie” dostępne w Nationale-Nederlanden Towarzystwie Ubezpieczeń na Życie S.A. Informacje na temat zakresu ubezpieczenia i warunków realizacji świadczeń  oraz wyłączenia i ograniczenia odpowiedzialności zawarte są w Ogólnych Warunkach Ubezpieczenia https://bit.ly/Grupowe_ubezpieczenie_OWU</a:t>
            </a:r>
          </a:p>
        </p:txBody>
      </p:sp>
    </p:spTree>
    <p:extLst>
      <p:ext uri="{BB962C8B-B14F-4D97-AF65-F5344CB8AC3E}">
        <p14:creationId xmlns:p14="http://schemas.microsoft.com/office/powerpoint/2010/main" val="124861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8143A-3C6A-AE17-7420-1358800E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braz zawierający ubrania, Ludzka twarz, osoba, uśmiech&#10;&#10;Zawartość wygenerowana przez AI może być niepoprawna.">
            <a:extLst>
              <a:ext uri="{FF2B5EF4-FFF2-40B4-BE49-F238E27FC236}">
                <a16:creationId xmlns:a16="http://schemas.microsoft.com/office/drawing/2014/main" id="{52A5C75D-C6BC-0EA9-5F86-174DA0D87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133" y="1227247"/>
            <a:ext cx="3474724" cy="434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1DD5649-EC86-DDE9-9389-C12569E8CB56}"/>
              </a:ext>
            </a:extLst>
          </p:cNvPr>
          <p:cNvSpPr txBox="1"/>
          <p:nvPr/>
        </p:nvSpPr>
        <p:spPr>
          <a:xfrm>
            <a:off x="455556" y="1196408"/>
            <a:ext cx="7519401" cy="38908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Wrzesień zbliża się wielkimi krokami.</a:t>
            </a:r>
            <a:r>
              <a:rPr lang="en-US" dirty="0"/>
              <a:t>​</a:t>
            </a:r>
            <a:r>
              <a:rPr lang="pl-PL" dirty="0"/>
              <a:t> Dzieciaki wracają do szkoły pełne energii – jakby te dwa miesiące wakacji trwały wieki.</a:t>
            </a:r>
            <a:r>
              <a:rPr lang="en-US" dirty="0"/>
              <a:t>​</a:t>
            </a:r>
            <a:r>
              <a:rPr lang="pl-PL" dirty="0"/>
              <a:t> Zatrzymać ich nie sposób, ale można zadbać o wsparcie, gdyby coś poszło nie tak.</a:t>
            </a:r>
            <a:r>
              <a:rPr lang="en-US" dirty="0"/>
              <a:t>​</a:t>
            </a:r>
            <a:endParaRPr lang="pl-PL" dirty="0"/>
          </a:p>
          <a:p>
            <a:pPr fontAlgn="base"/>
            <a:endParaRPr lang="en-US" dirty="0"/>
          </a:p>
          <a:p>
            <a:pPr fontAlgn="base"/>
            <a:r>
              <a:rPr lang="pl-PL" dirty="0"/>
              <a:t>Ubezpieczenie NNW dziecka to:​</a:t>
            </a:r>
            <a:br>
              <a:rPr lang="pl-PL" dirty="0"/>
            </a:br>
            <a:r>
              <a:rPr lang="pl-PL" dirty="0"/>
              <a:t>✔ pomoc finansowa w razie wypadku lub kontuzji,​</a:t>
            </a:r>
            <a:br>
              <a:rPr lang="pl-PL" dirty="0"/>
            </a:br>
            <a:r>
              <a:rPr lang="pl-PL" dirty="0"/>
              <a:t>✔ wizyty u lekarza, rehabilitanta i korepetycje​,</a:t>
            </a:r>
            <a:br>
              <a:rPr lang="pl-PL" dirty="0"/>
            </a:br>
            <a:r>
              <a:rPr lang="pl-PL" dirty="0"/>
              <a:t>✔ ochrona także poza szkołą – przez cały rok, 24/7.​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Bo choć nie da się przewidzieć wszystkiego, można być przygotowanym.​ </a:t>
            </a:r>
          </a:p>
          <a:p>
            <a:pPr fontAlgn="base"/>
            <a:br>
              <a:rPr lang="pl-PL" dirty="0"/>
            </a:br>
            <a:r>
              <a:rPr lang="pl-PL" dirty="0"/>
              <a:t>Chcesz wiedzieć więcej? Dzwoń – jestem #dousług​</a:t>
            </a:r>
          </a:p>
          <a:p>
            <a:pPr>
              <a:spcBef>
                <a:spcPts val="2500"/>
              </a:spcBef>
            </a:pPr>
            <a:endParaRPr lang="pl-PL" sz="1600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A1E31B24-C777-5FE3-5884-D4D841292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297828"/>
          </a:xfrm>
        </p:spPr>
        <p:txBody>
          <a:bodyPr/>
          <a:lstStyle/>
          <a:p>
            <a:r>
              <a:rPr lang="pl-PL" sz="3200" dirty="0"/>
              <a:t>Ubezpieczenie dziecka</a:t>
            </a:r>
          </a:p>
        </p:txBody>
      </p:sp>
      <p:sp>
        <p:nvSpPr>
          <p:cNvPr id="2" name="pole tekstowe 7">
            <a:extLst>
              <a:ext uri="{FF2B5EF4-FFF2-40B4-BE49-F238E27FC236}">
                <a16:creationId xmlns:a16="http://schemas.microsoft.com/office/drawing/2014/main" id="{1EC1F3E2-ABCD-34C8-E430-A2F2B0C809FF}"/>
              </a:ext>
            </a:extLst>
          </p:cNvPr>
          <p:cNvSpPr txBox="1"/>
          <p:nvPr/>
        </p:nvSpPr>
        <p:spPr>
          <a:xfrm>
            <a:off x="327152" y="4641262"/>
            <a:ext cx="7776207" cy="5965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19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5837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3756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1674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9593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511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543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3348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2500"/>
              </a:spcBef>
            </a:pPr>
            <a:r>
              <a:rPr lang="pl-PL" dirty="0"/>
              <a:t>*Materiał marketingowy. Ubezpieczenie na wypadek uszkodzenia ciała dziecka to umowa dodatkowa do ubezpieczenia na życie „Ochrona Jutra”, które jest dostępne w Nationale-Nederlanden Towarzystwie Ubezpieczeń na Życie  S.A. Program Assistance dziecięcy dostępny jest w ramach umowy Grupowego Ubezpieczenia Assistance, zawartej między Nationale-Nederlanden </a:t>
            </a:r>
            <a:r>
              <a:rPr lang="pl-PL" dirty="0" err="1"/>
              <a:t>TUnŻ</a:t>
            </a:r>
            <a:r>
              <a:rPr lang="pl-PL" dirty="0"/>
              <a:t> S.A. jako Ubezpieczającym, a AWP P&amp;C S.A. jako Ubezpieczycielem. Informacje na temat zakresu ubezpieczenia i warunków realizacji świadczeń oraz </a:t>
            </a:r>
            <a:r>
              <a:rPr lang="pl-PL" dirty="0" err="1"/>
              <a:t>wyłączeń</a:t>
            </a:r>
            <a:r>
              <a:rPr lang="pl-PL" dirty="0"/>
              <a:t> i ograniczeń odpowiedzialności zawarte są w Ogólnych Warunkach Ubezpieczenia na </a:t>
            </a: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https://bit.ly/Ubezpieczenie_na_życie_i_zdrowie_dziecko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981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8143A-3C6A-AE17-7420-1358800E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raz zawierający ubrania, osoba, na wolnym powietrzu, wspinaczka&#10;&#10;Zawartość wygenerowana przez AI może być niepoprawna.">
            <a:extLst>
              <a:ext uri="{FF2B5EF4-FFF2-40B4-BE49-F238E27FC236}">
                <a16:creationId xmlns:a16="http://schemas.microsoft.com/office/drawing/2014/main" id="{63D5202E-0C6F-9750-C9CB-CC3420F58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662" y="1243345"/>
            <a:ext cx="3394194" cy="424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1DD5649-EC86-DDE9-9389-C12569E8CB56}"/>
              </a:ext>
            </a:extLst>
          </p:cNvPr>
          <p:cNvSpPr txBox="1"/>
          <p:nvPr/>
        </p:nvSpPr>
        <p:spPr>
          <a:xfrm>
            <a:off x="455557" y="1243345"/>
            <a:ext cx="7693020" cy="35702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Latem za gorąco, zimą za zimno… to kiedy się ruszać?</a:t>
            </a:r>
            <a:r>
              <a:rPr lang="en-US" dirty="0"/>
              <a:t>​</a:t>
            </a:r>
            <a:r>
              <a:rPr lang="pl-PL" dirty="0"/>
              <a:t> 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Jak to kiedy? Jesienią! Wystarczy ulubiona bluza, trochę motywacji i… ubezpieczenie NNW.</a:t>
            </a:r>
            <a:r>
              <a:rPr lang="en-US" dirty="0"/>
              <a:t>​</a:t>
            </a:r>
            <a:r>
              <a:rPr lang="pl-PL" dirty="0"/>
              <a:t> Bo forma ruchu może być dowolna – bieganie, joga, rower czy spacery z psem – ale wsparcie w razie kontuzji musi być konkretne.​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Ubezpieczenie na wypadek uszkodzenia ciała to:​</a:t>
            </a:r>
            <a:br>
              <a:rPr lang="pl-PL" dirty="0"/>
            </a:br>
            <a:r>
              <a:rPr lang="pl-PL" dirty="0"/>
              <a:t>✔ wypłata świadczenia po nieszczęśliwym wypadku,​</a:t>
            </a:r>
            <a:br>
              <a:rPr lang="pl-PL" dirty="0"/>
            </a:br>
            <a:r>
              <a:rPr lang="pl-PL" dirty="0"/>
              <a:t>✔ pomoc w powrocie do zdrowia z bezpłatnym </a:t>
            </a:r>
            <a:r>
              <a:rPr lang="pl-PL" dirty="0" err="1"/>
              <a:t>assistance</a:t>
            </a:r>
            <a:r>
              <a:rPr lang="pl-PL" dirty="0"/>
              <a:t>,​</a:t>
            </a:r>
            <a:br>
              <a:rPr lang="pl-PL" dirty="0"/>
            </a:br>
            <a:r>
              <a:rPr lang="pl-PL" dirty="0"/>
              <a:t>✔ ochrona 24/7 – nie tylko podczas uprawiania sportu.​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Chcesz wiedzieć więcej? Chodź, opowiem! Jestem #dousług </a:t>
            </a:r>
          </a:p>
          <a:p>
            <a:pPr defTabSz="1219078"/>
            <a:r>
              <a:rPr lang="pl-PL" sz="1600" dirty="0"/>
              <a:t>	</a:t>
            </a: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06599892-AE58-81F4-8965-E3564081D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239954"/>
          </a:xfrm>
        </p:spPr>
        <p:txBody>
          <a:bodyPr/>
          <a:lstStyle/>
          <a:p>
            <a:r>
              <a:rPr lang="pl-PL" sz="3200" dirty="0"/>
              <a:t>Ubezpieczenie NNW</a:t>
            </a:r>
          </a:p>
        </p:txBody>
      </p:sp>
      <p:sp>
        <p:nvSpPr>
          <p:cNvPr id="2" name="pole tekstowe 7">
            <a:extLst>
              <a:ext uri="{FF2B5EF4-FFF2-40B4-BE49-F238E27FC236}">
                <a16:creationId xmlns:a16="http://schemas.microsoft.com/office/drawing/2014/main" id="{0ADA1A91-CFB9-2E68-37CE-41EBDFE1FA17}"/>
              </a:ext>
            </a:extLst>
          </p:cNvPr>
          <p:cNvSpPr txBox="1"/>
          <p:nvPr/>
        </p:nvSpPr>
        <p:spPr>
          <a:xfrm>
            <a:off x="365449" y="4578296"/>
            <a:ext cx="7783128" cy="4705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19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5837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3756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1674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9593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511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543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3348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2500"/>
              </a:spcBef>
            </a:pPr>
            <a:r>
              <a:rPr lang="pl-PL" dirty="0"/>
              <a:t>*Materiał marketingowy. Ubezpieczenie na wypadek uszkodzenia ciała (NNW) oraz uszkodzenia ciała dziecka to umowy dodatkowe do ubezpieczenia na życie „Ochrona Jutra”, które jest dostępne w Nationale-Nederlanden Towarzystwie Ubezpieczeń na  Życie S.A. Informacje na temat zakresu ubezpieczenia i warunków realizacji świadczeń oraz </a:t>
            </a:r>
            <a:r>
              <a:rPr lang="pl-PL" dirty="0" err="1"/>
              <a:t>wyłączeń</a:t>
            </a:r>
            <a:r>
              <a:rPr lang="pl-PL" dirty="0"/>
              <a:t> i ograniczeń odpowiedzialności zawarte są w Ogólnych Warunkach Ubezpieczenia na </a:t>
            </a: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https://bit.ly/Ubezpieczenie_NNW_OWU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990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C5BBB-86D0-60F5-B246-3173E4B9A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raz zawierający Ludzka twarz, osoba, ubrania, uśmiech&#10;&#10;Zawartość wygenerowana przez AI może być niepoprawna.">
            <a:extLst>
              <a:ext uri="{FF2B5EF4-FFF2-40B4-BE49-F238E27FC236}">
                <a16:creationId xmlns:a16="http://schemas.microsoft.com/office/drawing/2014/main" id="{9BA13FB1-FB42-7B0F-30D5-E4F93CF26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010" y="1567667"/>
            <a:ext cx="3182847" cy="39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687B579-87CD-39BC-496D-E282BA9E4708}"/>
              </a:ext>
            </a:extLst>
          </p:cNvPr>
          <p:cNvSpPr txBox="1"/>
          <p:nvPr/>
        </p:nvSpPr>
        <p:spPr>
          <a:xfrm>
            <a:off x="455556" y="1567667"/>
            <a:ext cx="7808768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Jesienią modne są ciepłe swetry, dyniowe latte i spacery wśród szeleszczących liści.</a:t>
            </a:r>
            <a:r>
              <a:rPr lang="en-US" dirty="0"/>
              <a:t>​</a:t>
            </a:r>
            <a:r>
              <a:rPr lang="pl-PL" dirty="0"/>
              <a:t> A ja marzę, żeby równie popularna stała się… profilaktyka zdrowia psychicznego.</a:t>
            </a:r>
            <a:r>
              <a:rPr lang="en-US" dirty="0"/>
              <a:t>​</a:t>
            </a:r>
            <a:endParaRPr lang="pl-PL" dirty="0"/>
          </a:p>
          <a:p>
            <a:pPr fontAlgn="base"/>
            <a:endParaRPr lang="en-US" dirty="0"/>
          </a:p>
          <a:p>
            <a:pPr fontAlgn="base"/>
            <a:r>
              <a:rPr lang="pl-PL" dirty="0"/>
              <a:t>Bo odporność psychiczna to nie luksus – to codzienna praktyka, którą można rozwijać.​ Nie chodzi o to, by unikać trudnych emocji, ale by nauczyć się z nimi pracować.​</a:t>
            </a:r>
          </a:p>
          <a:p>
            <a:pPr fontAlgn="base"/>
            <a:br>
              <a:rPr lang="pl-PL" dirty="0"/>
            </a:br>
            <a:r>
              <a:rPr lang="pl-PL" dirty="0"/>
              <a:t>To nie słabość, to siła. Nie chwilowy trend, ale inwestycja w jakość życia.​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Już niedługo dowiesz się więcej.​ Zostań w kontakcie – naprawdę warto.</a:t>
            </a:r>
          </a:p>
          <a:p>
            <a:pPr defTabSz="1219078"/>
            <a:r>
              <a:rPr lang="pl-PL" dirty="0">
                <a:latin typeface="Calibri"/>
                <a:cs typeface="Times New Roman"/>
              </a:rPr>
              <a:t>	</a:t>
            </a: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50F2FE84-9DCC-F826-4D2B-93245A1CA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575620"/>
          </a:xfrm>
        </p:spPr>
        <p:txBody>
          <a:bodyPr/>
          <a:lstStyle/>
          <a:p>
            <a:r>
              <a:rPr lang="pl-PL" sz="3200" dirty="0"/>
              <a:t>O zdrowiu psychicznym</a:t>
            </a:r>
          </a:p>
        </p:txBody>
      </p:sp>
    </p:spTree>
    <p:extLst>
      <p:ext uri="{BB962C8B-B14F-4D97-AF65-F5344CB8AC3E}">
        <p14:creationId xmlns:p14="http://schemas.microsoft.com/office/powerpoint/2010/main" val="195370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36CA9-3931-DC39-8DE6-19CA12D4E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braz zawierający tekst, Ludzka twarz, ubrania, niebo&#10;&#10;Zawartość wygenerowana przez AI może być niepoprawna.">
            <a:extLst>
              <a:ext uri="{FF2B5EF4-FFF2-40B4-BE49-F238E27FC236}">
                <a16:creationId xmlns:a16="http://schemas.microsoft.com/office/drawing/2014/main" id="{FC005D60-B8D8-F98B-A668-A77D24711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880" y="1509770"/>
            <a:ext cx="3307977" cy="413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253D3E4-CB3A-B390-DC50-9870D8EAB916}"/>
              </a:ext>
            </a:extLst>
          </p:cNvPr>
          <p:cNvSpPr txBox="1"/>
          <p:nvPr/>
        </p:nvSpPr>
        <p:spPr>
          <a:xfrm>
            <a:off x="455556" y="1362021"/>
            <a:ext cx="7658297" cy="4170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sz="1700" dirty="0"/>
              <a:t>Zastanawiasz się czasem, jak naprawdę czują się ludzie w Twoim zespole?</a:t>
            </a:r>
            <a:r>
              <a:rPr lang="en-US" sz="1700" dirty="0"/>
              <a:t>​</a:t>
            </a:r>
            <a:r>
              <a:rPr lang="pl-PL" sz="1700" dirty="0"/>
              <a:t> Wyzwania, presja, szybkie tempo – to codzienność, która potrafi obciążać psychicznie.</a:t>
            </a:r>
            <a:r>
              <a:rPr lang="en-US" sz="1700" dirty="0"/>
              <a:t>​</a:t>
            </a:r>
            <a:r>
              <a:rPr lang="pl-PL" sz="1700" dirty="0"/>
              <a:t> Ale spokojna głowa – dosłownie.</a:t>
            </a:r>
            <a:r>
              <a:rPr lang="en-US" sz="1700" dirty="0"/>
              <a:t>​</a:t>
            </a:r>
            <a:r>
              <a:rPr lang="pl-PL" sz="1700" dirty="0"/>
              <a:t> Grupowe ubezpieczenie na życie z umową dodatkową dotyczącą zdrowia psychicznego to realne wsparcie, które możesz zaoferować swoim pracownikom.​</a:t>
            </a:r>
          </a:p>
          <a:p>
            <a:pPr fontAlgn="base"/>
            <a:br>
              <a:rPr lang="pl-PL" sz="1700" dirty="0"/>
            </a:br>
            <a:r>
              <a:rPr lang="pl-PL" sz="1700" dirty="0"/>
              <a:t>Co obejmuje?​</a:t>
            </a:r>
            <a:br>
              <a:rPr lang="pl-PL" sz="1700" dirty="0"/>
            </a:br>
            <a:r>
              <a:rPr lang="pl-PL" sz="1700" dirty="0"/>
              <a:t>✔ konsultacje z psychologiem i psychiatrą,​</a:t>
            </a:r>
            <a:br>
              <a:rPr lang="pl-PL" sz="1700" dirty="0"/>
            </a:br>
            <a:r>
              <a:rPr lang="pl-PL" sz="1700" dirty="0"/>
              <a:t>✔ wypłatę świadczenia za pobyt w szpitalu w wyniku depresji lub nerwicy​,</a:t>
            </a:r>
            <a:br>
              <a:rPr lang="pl-PL" sz="1700" dirty="0"/>
            </a:br>
            <a:r>
              <a:rPr lang="pl-PL" sz="1700" dirty="0"/>
              <a:t>✔ konsultacje ze specjalistą i badania laboratoryjne​.</a:t>
            </a:r>
            <a:br>
              <a:rPr lang="pl-PL" sz="1700" dirty="0"/>
            </a:br>
            <a:r>
              <a:rPr lang="pl-PL" sz="1700" dirty="0"/>
              <a:t>​</a:t>
            </a:r>
          </a:p>
          <a:p>
            <a:pPr fontAlgn="base"/>
            <a:r>
              <a:rPr lang="pl-PL" sz="1700" dirty="0"/>
              <a:t>To nie tylko troska – to strategiczna inwestycja w dobrostan, zaangażowanie i efektywność zespołu.​ Wdrażaj ją z głową. I całym sercem.​ </a:t>
            </a:r>
          </a:p>
          <a:p>
            <a:pPr fontAlgn="base"/>
            <a:endParaRPr lang="pl-PL" sz="1700" dirty="0"/>
          </a:p>
          <a:p>
            <a:pPr fontAlgn="base"/>
            <a:r>
              <a:rPr lang="pl-PL" sz="1700" dirty="0"/>
              <a:t>Chętnie opowiem więcej — jestem #dousług​</a:t>
            </a:r>
          </a:p>
          <a:p>
            <a:endParaRPr lang="pl-PL" sz="1600" dirty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554B503-11C4-DB6C-D7A3-1917786F9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363843"/>
          </a:xfrm>
        </p:spPr>
        <p:txBody>
          <a:bodyPr/>
          <a:lstStyle/>
          <a:p>
            <a:r>
              <a:rPr lang="pl-PL" sz="3200" dirty="0"/>
              <a:t>O zdrowiu psychicznym w kontekście wsparcia pracowników</a:t>
            </a:r>
          </a:p>
        </p:txBody>
      </p:sp>
      <p:sp>
        <p:nvSpPr>
          <p:cNvPr id="2" name="pole tekstowe 7">
            <a:extLst>
              <a:ext uri="{FF2B5EF4-FFF2-40B4-BE49-F238E27FC236}">
                <a16:creationId xmlns:a16="http://schemas.microsoft.com/office/drawing/2014/main" id="{074B78A6-F36C-1747-CE43-74AA0ABC3FEE}"/>
              </a:ext>
            </a:extLst>
          </p:cNvPr>
          <p:cNvSpPr txBox="1"/>
          <p:nvPr/>
        </p:nvSpPr>
        <p:spPr>
          <a:xfrm>
            <a:off x="362960" y="5260722"/>
            <a:ext cx="7750893" cy="4705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19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5837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3756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1674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9593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511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5430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3348" algn="l" defTabSz="415837" rtl="0" eaLnBrk="1" latinLnBrk="0" hangingPunct="1">
              <a:defRPr sz="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dirty="0"/>
              <a:t>​*Materiał marketingowy. Ubezpieczenie zdrowia psychicznego to umowa dodatkowa do Grupowego ubezpieczenia na życie “Razem dla siebie” które dostępne jest w Nationale-Nederlanden Towarzystwie Ubezpieczeń na Życie S.A. Informacje na temat zakresu ubezpieczenia i warunków realizacji oraz </a:t>
            </a:r>
            <a:r>
              <a:rPr lang="pl-PL" dirty="0" err="1"/>
              <a:t>wyłączeń</a:t>
            </a:r>
            <a:r>
              <a:rPr lang="pl-PL" dirty="0"/>
              <a:t> i ograniczeń świadczeń zawarte są w Ogólnych Warunkach Ubezpieczenia na </a:t>
            </a:r>
            <a:r>
              <a:rPr lang="pl-PL" u="sng" dirty="0">
                <a:hlinkClick r:id="rId3"/>
              </a:rPr>
              <a:t>https://bit.ly/Grupowe_ubezpieczenie_OWU</a:t>
            </a: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56805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55E0A-7762-748A-69E5-0301F2FA3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Obraz zawierający Ludzka twarz, uśmiech, osoba, tekst&#10;&#10;Zawartość wygenerowana przez AI może być niepoprawna.">
            <a:extLst>
              <a:ext uri="{FF2B5EF4-FFF2-40B4-BE49-F238E27FC236}">
                <a16:creationId xmlns:a16="http://schemas.microsoft.com/office/drawing/2014/main" id="{0C047FDA-CB7D-268E-E794-BD0D16E23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880" y="1509770"/>
            <a:ext cx="3307977" cy="413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76B67D08-4F09-8C90-28DA-AEFD33FDC0DA}"/>
              </a:ext>
            </a:extLst>
          </p:cNvPr>
          <p:cNvSpPr txBox="1"/>
          <p:nvPr/>
        </p:nvSpPr>
        <p:spPr>
          <a:xfrm>
            <a:off x="455556" y="1509770"/>
            <a:ext cx="7658297" cy="27084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pl-PL" dirty="0"/>
              <a:t>Wrzesień, a z nim powrót do szkolnej codzienności</a:t>
            </a:r>
            <a:r>
              <a:rPr lang="en-US" dirty="0"/>
              <a:t>​</a:t>
            </a:r>
            <a:r>
              <a:rPr lang="pl-PL" dirty="0"/>
              <a:t>. Dla dzieci to czas nowych wyzwań, dla rodziców – troski o ich bezpieczeństwo i dobre samopoczucie. </a:t>
            </a:r>
          </a:p>
          <a:p>
            <a:pPr fontAlgn="base"/>
            <a:endParaRPr lang="pl-PL" dirty="0"/>
          </a:p>
          <a:p>
            <a:pPr fontAlgn="base"/>
            <a:r>
              <a:rPr lang="pl-PL" dirty="0"/>
              <a:t>Coraz częściej rozmawiamy o tym, jak ważne jest nie tylko zdrowie fizyczne, ale też emocjonalna równowaga najmłodszych.</a:t>
            </a:r>
            <a:r>
              <a:rPr lang="en-US" dirty="0"/>
              <a:t>​</a:t>
            </a:r>
            <a:r>
              <a:rPr lang="pl-PL" dirty="0"/>
              <a:t> Warto o tym pamiętać – nie tylko we wrześniu.​ </a:t>
            </a:r>
          </a:p>
          <a:p>
            <a:pPr fontAlgn="base"/>
            <a:br>
              <a:rPr lang="pl-PL" dirty="0"/>
            </a:br>
            <a:r>
              <a:rPr lang="pl-PL" dirty="0"/>
              <a:t>Więcej już wkrótce.</a:t>
            </a:r>
          </a:p>
          <a:p>
            <a:pPr fontAlgn="base"/>
            <a:r>
              <a:rPr lang="pl-PL" sz="1600" dirty="0"/>
              <a:t>​</a:t>
            </a:r>
          </a:p>
          <a:p>
            <a:endParaRPr lang="pl-PL" sz="1600" dirty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B8BA5302-1161-D6C7-DEB7-80AE5A34A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57" y="292481"/>
            <a:ext cx="11230538" cy="363843"/>
          </a:xfrm>
        </p:spPr>
        <p:txBody>
          <a:bodyPr/>
          <a:lstStyle/>
          <a:p>
            <a:r>
              <a:rPr lang="pl-PL" sz="3200" dirty="0"/>
              <a:t>Zdrowie psychiczne</a:t>
            </a:r>
          </a:p>
        </p:txBody>
      </p:sp>
    </p:spTree>
    <p:extLst>
      <p:ext uri="{BB962C8B-B14F-4D97-AF65-F5344CB8AC3E}">
        <p14:creationId xmlns:p14="http://schemas.microsoft.com/office/powerpoint/2010/main" val="26073659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NN General">
  <a:themeElements>
    <a:clrScheme name="Colorscheme NN General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A650D"/>
      </a:accent1>
      <a:accent2>
        <a:srgbClr val="EE7F00"/>
      </a:accent2>
      <a:accent3>
        <a:srgbClr val="E64415"/>
      </a:accent3>
      <a:accent4>
        <a:srgbClr val="999999"/>
      </a:accent4>
      <a:accent5>
        <a:srgbClr val="CAC7C7"/>
      </a:accent5>
      <a:accent6>
        <a:srgbClr val="666666"/>
      </a:accent6>
      <a:hlink>
        <a:srgbClr val="000000"/>
      </a:hlink>
      <a:folHlink>
        <a:srgbClr val="000000"/>
      </a:folHlink>
    </a:clrScheme>
    <a:fontScheme name="Font Scheme N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Bef>
            <a:spcPts val="2400"/>
          </a:spcBef>
          <a:defRPr dirty="0" err="1" smtClean="0"/>
        </a:defPPr>
      </a:lstStyle>
    </a:txDef>
  </a:objectDefaults>
  <a:extraClrSchemeLst/>
  <a:custClrLst>
    <a:custClr name="(1) Medium orange">
      <a:srgbClr val="EA650D"/>
    </a:custClr>
    <a:custClr name="(1A) Light orange">
      <a:srgbClr val="EAC98E"/>
    </a:custClr>
    <a:custClr name="(1B) Dark orange">
      <a:srgbClr val="E64415"/>
    </a:custClr>
    <a:custClr name="(2) Medium blue">
      <a:srgbClr val="7CAAD6"/>
    </a:custClr>
    <a:custClr name="(2A) Light Blue">
      <a:srgbClr val="A4CCEA"/>
    </a:custClr>
    <a:custClr name="(2B) Dark Blue">
      <a:srgbClr val="5389C2"/>
    </a:custClr>
    <a:custClr name="(3) Dark grey">
      <a:srgbClr val="666666"/>
    </a:custClr>
    <a:custClr name="(3A) Light grey">
      <a:srgbClr val="CAC7C7"/>
    </a:custClr>
    <a:custClr name="(3B) Medium grey">
      <a:srgbClr val="999999"/>
    </a:custClr>
    <a:custClr name="(4) Medium green">
      <a:srgbClr val="96B439"/>
    </a:custClr>
    <a:custClr name="(4A) Light green">
      <a:srgbClr val="C8CD2E"/>
    </a:custClr>
    <a:custClr name="(4B) Dark green">
      <a:srgbClr val="5B9853"/>
    </a:custClr>
    <a:custClr name="(5) Medium purple">
      <a:srgbClr val="9C91C6"/>
    </a:custClr>
    <a:custClr name="(5A) Light purple">
      <a:srgbClr val="C6BFE0"/>
    </a:custClr>
    <a:custClr name="(5B) Dark Purple">
      <a:srgbClr val="706CB0"/>
    </a:custClr>
  </a:custClrLst>
  <a:extLst>
    <a:ext uri="{05A4C25C-085E-4340-85A3-A5531E510DB2}">
      <thm15:themeFamily xmlns:thm15="http://schemas.microsoft.com/office/thememl/2012/main" name="Nationale-Nederlanden - Template (widescreen 16x9).pptx" id="{78D26F6E-E262-473F-8060-0A55A66C386F}" vid="{A34A2379-9E55-41E7-9E92-98AA8E8435E0}"/>
    </a:ext>
  </a:extLst>
</a:theme>
</file>

<file path=ppt/theme/theme2.xml><?xml version="1.0" encoding="utf-8"?>
<a:theme xmlns:a="http://schemas.openxmlformats.org/drawingml/2006/main" name="Office-thema">
  <a:themeElements>
    <a:clrScheme name="Colorscheme NN General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A650D"/>
      </a:accent1>
      <a:accent2>
        <a:srgbClr val="EAC98E"/>
      </a:accent2>
      <a:accent3>
        <a:srgbClr val="E64415"/>
      </a:accent3>
      <a:accent4>
        <a:srgbClr val="999999"/>
      </a:accent4>
      <a:accent5>
        <a:srgbClr val="CAC7C7"/>
      </a:accent5>
      <a:accent6>
        <a:srgbClr val="666666"/>
      </a:accent6>
      <a:hlink>
        <a:srgbClr val="000000"/>
      </a:hlink>
      <a:folHlink>
        <a:srgbClr val="000000"/>
      </a:folHlink>
    </a:clrScheme>
    <a:fontScheme name="Font Scheme N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Colorscheme NN General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A650D"/>
      </a:accent1>
      <a:accent2>
        <a:srgbClr val="EAC98E"/>
      </a:accent2>
      <a:accent3>
        <a:srgbClr val="E64415"/>
      </a:accent3>
      <a:accent4>
        <a:srgbClr val="999999"/>
      </a:accent4>
      <a:accent5>
        <a:srgbClr val="CAC7C7"/>
      </a:accent5>
      <a:accent6>
        <a:srgbClr val="666666"/>
      </a:accent6>
      <a:hlink>
        <a:srgbClr val="000000"/>
      </a:hlink>
      <a:folHlink>
        <a:srgbClr val="000000"/>
      </a:folHlink>
    </a:clrScheme>
    <a:fontScheme name="Font Scheme N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9B0288AF9C34A83219044F1986EFC" ma:contentTypeVersion="13" ma:contentTypeDescription="Create a new document." ma:contentTypeScope="" ma:versionID="34c792693b1fe0d762f29f0d9c48ad43">
  <xsd:schema xmlns:xsd="http://www.w3.org/2001/XMLSchema" xmlns:xs="http://www.w3.org/2001/XMLSchema" xmlns:p="http://schemas.microsoft.com/office/2006/metadata/properties" xmlns:ns3="6ca51e83-b9af-497e-8e31-0d918c3c0fcb" xmlns:ns4="7cfd06d2-15bf-4c49-9cf4-971bd611b0a3" targetNamespace="http://schemas.microsoft.com/office/2006/metadata/properties" ma:root="true" ma:fieldsID="f144501e95878407f4038aff894b23e3" ns3:_="" ns4:_="">
    <xsd:import namespace="6ca51e83-b9af-497e-8e31-0d918c3c0fcb"/>
    <xsd:import namespace="7cfd06d2-15bf-4c49-9cf4-971bd611b0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a51e83-b9af-497e-8e31-0d918c3c0f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d06d2-15bf-4c49-9cf4-971bd611b0a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085F4D-5764-48EB-986D-60609DF211DB}">
  <ds:schemaRefs>
    <ds:schemaRef ds:uri="6ca51e83-b9af-497e-8e31-0d918c3c0fcb"/>
    <ds:schemaRef ds:uri="7cfd06d2-15bf-4c49-9cf4-971bd611b0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48DB0F0-EA8F-4191-9FA7-B5B8CD6E41DF}">
  <ds:schemaRefs>
    <ds:schemaRef ds:uri="6ca51e83-b9af-497e-8e31-0d918c3c0fcb"/>
    <ds:schemaRef ds:uri="7cfd06d2-15bf-4c49-9cf4-971bd611b0a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CFDD20-BC6A-4C04-8C73-7857B40AB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8963</TotalTime>
  <Words>1536</Words>
  <Application>Microsoft Office PowerPoint</Application>
  <PresentationFormat>Niestandardowy</PresentationFormat>
  <Paragraphs>80</Paragraphs>
  <Slides>11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Aptos</vt:lpstr>
      <vt:lpstr>Arial</vt:lpstr>
      <vt:lpstr>Calibri</vt:lpstr>
      <vt:lpstr>Presentation NN General</vt:lpstr>
      <vt:lpstr>Posty do mediów społecznościowych</vt:lpstr>
      <vt:lpstr>8 września - Światowy Dzień Wellbeingu</vt:lpstr>
      <vt:lpstr>15 września – Dzień Prostaty (w kontekście ubezpieczenia)</vt:lpstr>
      <vt:lpstr>15 września – Dzień Prostaty (ubezpieczenie grupowe)</vt:lpstr>
      <vt:lpstr>Ubezpieczenie dziecka</vt:lpstr>
      <vt:lpstr>Ubezpieczenie NNW</vt:lpstr>
      <vt:lpstr>O zdrowiu psychicznym</vt:lpstr>
      <vt:lpstr>O zdrowiu psychicznym w kontekście wsparcia pracowników</vt:lpstr>
      <vt:lpstr>Zdrowie psychiczne</vt:lpstr>
      <vt:lpstr>Zdrowie psychiczne w kontekście hejtu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Posty do mediów społecznościowych</dc:title>
  <dc:creator>Lewandowska, L.L. (Liliana)</dc:creator>
  <cp:lastModifiedBy>Stańko,  (Maciej)</cp:lastModifiedBy>
  <cp:revision>53</cp:revision>
  <dcterms:created xsi:type="dcterms:W3CDTF">2020-08-05T05:48:15Z</dcterms:created>
  <dcterms:modified xsi:type="dcterms:W3CDTF">2025-09-02T10:24:45Z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2b671c2-89fb-410e-8a5a-292688bc03af_Enabled">
    <vt:lpwstr>true</vt:lpwstr>
  </property>
  <property fmtid="{D5CDD505-2E9C-101B-9397-08002B2CF9AE}" pid="3" name="MSIP_Label_32b671c2-89fb-410e-8a5a-292688bc03af_SetDate">
    <vt:lpwstr>2024-04-03T09:35:44Z</vt:lpwstr>
  </property>
  <property fmtid="{D5CDD505-2E9C-101B-9397-08002B2CF9AE}" pid="4" name="MSIP_Label_32b671c2-89fb-410e-8a5a-292688bc03af_Method">
    <vt:lpwstr>Privileged</vt:lpwstr>
  </property>
  <property fmtid="{D5CDD505-2E9C-101B-9397-08002B2CF9AE}" pid="5" name="MSIP_Label_32b671c2-89fb-410e-8a5a-292688bc03af_Name">
    <vt:lpwstr>Anyone (not protected)</vt:lpwstr>
  </property>
  <property fmtid="{D5CDD505-2E9C-101B-9397-08002B2CF9AE}" pid="6" name="MSIP_Label_32b671c2-89fb-410e-8a5a-292688bc03af_SiteId">
    <vt:lpwstr>fed95e69-8d73-43fe-affb-a7d85ede36fb</vt:lpwstr>
  </property>
  <property fmtid="{D5CDD505-2E9C-101B-9397-08002B2CF9AE}" pid="7" name="MSIP_Label_32b671c2-89fb-410e-8a5a-292688bc03af_ActionId">
    <vt:lpwstr>bab43388-771c-4acb-b7c2-6e5d0fea77bf</vt:lpwstr>
  </property>
  <property fmtid="{D5CDD505-2E9C-101B-9397-08002B2CF9AE}" pid="8" name="MSIP_Label_32b671c2-89fb-410e-8a5a-292688bc03af_ContentBits">
    <vt:lpwstr>2</vt:lpwstr>
  </property>
</Properties>
</file>